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handoutMasterIdLst>
    <p:handoutMasterId r:id="rId14"/>
  </p:handoutMasterIdLst>
  <p:sldIdLst>
    <p:sldId id="618" r:id="rId2"/>
    <p:sldId id="628" r:id="rId3"/>
    <p:sldId id="620" r:id="rId4"/>
    <p:sldId id="625" r:id="rId5"/>
    <p:sldId id="629" r:id="rId6"/>
    <p:sldId id="624" r:id="rId7"/>
    <p:sldId id="623" r:id="rId8"/>
    <p:sldId id="621" r:id="rId9"/>
    <p:sldId id="635" r:id="rId10"/>
    <p:sldId id="636" r:id="rId11"/>
    <p:sldId id="637" r:id="rId12"/>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93" autoAdjust="0"/>
    <p:restoredTop sz="94660"/>
  </p:normalViewPr>
  <p:slideViewPr>
    <p:cSldViewPr snapToGrid="0">
      <p:cViewPr varScale="1">
        <p:scale>
          <a:sx n="102" d="100"/>
          <a:sy n="102" d="100"/>
        </p:scale>
        <p:origin x="1212" y="114"/>
      </p:cViewPr>
      <p:guideLst/>
    </p:cSldViewPr>
  </p:slideViewPr>
  <p:notesTextViewPr>
    <p:cViewPr>
      <p:scale>
        <a:sx n="1" d="1"/>
        <a:sy n="1" d="1"/>
      </p:scale>
      <p:origin x="0" y="0"/>
    </p:cViewPr>
  </p:notesTextViewPr>
  <p:sorterViewPr>
    <p:cViewPr>
      <p:scale>
        <a:sx n="120" d="100"/>
        <a:sy n="120" d="100"/>
      </p:scale>
      <p:origin x="0" y="0"/>
    </p:cViewPr>
  </p:sorterViewPr>
  <p:notesViewPr>
    <p:cSldViewPr snapToGrid="0">
      <p:cViewPr varScale="1">
        <p:scale>
          <a:sx n="74" d="100"/>
          <a:sy n="74" d="100"/>
        </p:scale>
        <p:origin x="3204"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D72F420-D7C6-484F-A72A-F8382CF4B46F}"/>
              </a:ext>
            </a:extLst>
          </p:cNvPr>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r>
              <a:rPr lang="en-US" sz="1000">
                <a:latin typeface="Arial" panose="020B0604020202020204" pitchFamily="34" charset="0"/>
                <a:cs typeface="Arial" panose="020B0604020202020204" pitchFamily="34" charset="0"/>
              </a:rPr>
              <a:t>Class – The Life Of Christ (273)</a:t>
            </a:r>
          </a:p>
        </p:txBody>
      </p:sp>
      <p:sp>
        <p:nvSpPr>
          <p:cNvPr id="3" name="Date Placeholder 2">
            <a:extLst>
              <a:ext uri="{FF2B5EF4-FFF2-40B4-BE49-F238E27FC236}">
                <a16:creationId xmlns:a16="http://schemas.microsoft.com/office/drawing/2014/main" id="{0C5DC17E-7ED6-45C2-AC3D-91F35A95AA90}"/>
              </a:ext>
            </a:extLst>
          </p:cNvPr>
          <p:cNvSpPr>
            <a:spLocks noGrp="1"/>
          </p:cNvSpPr>
          <p:nvPr>
            <p:ph type="dt" sz="quarter" idx="1"/>
          </p:nvPr>
        </p:nvSpPr>
        <p:spPr>
          <a:xfrm>
            <a:off x="4143375" y="0"/>
            <a:ext cx="3170238" cy="481013"/>
          </a:xfrm>
          <a:prstGeom prst="rect">
            <a:avLst/>
          </a:prstGeom>
        </p:spPr>
        <p:txBody>
          <a:bodyPr vert="horz" lIns="91440" tIns="45720" rIns="91440" bIns="45720" rtlCol="0"/>
          <a:lstStyle>
            <a:lvl1pPr algn="r">
              <a:defRPr sz="1200"/>
            </a:lvl1pPr>
          </a:lstStyle>
          <a:p>
            <a:r>
              <a:rPr lang="en-US" sz="1000">
                <a:latin typeface="Arial" panose="020B0604020202020204" pitchFamily="34" charset="0"/>
                <a:cs typeface="Arial" panose="020B0604020202020204" pitchFamily="34" charset="0"/>
              </a:rPr>
              <a:t>8/25/2021 pm</a:t>
            </a:r>
          </a:p>
        </p:txBody>
      </p:sp>
      <p:sp>
        <p:nvSpPr>
          <p:cNvPr id="4" name="Footer Placeholder 3">
            <a:extLst>
              <a:ext uri="{FF2B5EF4-FFF2-40B4-BE49-F238E27FC236}">
                <a16:creationId xmlns:a16="http://schemas.microsoft.com/office/drawing/2014/main" id="{1208067F-06B7-4AE5-AC5F-A1CFABBFE670}"/>
              </a:ext>
            </a:extLst>
          </p:cNvPr>
          <p:cNvSpPr>
            <a:spLocks noGrp="1"/>
          </p:cNvSpPr>
          <p:nvPr>
            <p:ph type="ftr" sz="quarter" idx="2"/>
          </p:nvPr>
        </p:nvSpPr>
        <p:spPr>
          <a:xfrm>
            <a:off x="0" y="9120188"/>
            <a:ext cx="3170238" cy="481012"/>
          </a:xfrm>
          <a:prstGeom prst="rect">
            <a:avLst/>
          </a:prstGeom>
        </p:spPr>
        <p:txBody>
          <a:bodyPr vert="horz" lIns="91440" tIns="45720" rIns="91440" bIns="45720" rtlCol="0" anchor="b"/>
          <a:lstStyle>
            <a:lvl1pPr algn="l">
              <a:defRPr sz="1200"/>
            </a:lvl1pPr>
          </a:lstStyle>
          <a:p>
            <a:r>
              <a:rPr lang="en-US" sz="1000">
                <a:latin typeface="Arial" panose="020B0604020202020204" pitchFamily="34" charset="0"/>
                <a:cs typeface="Arial" panose="020B0604020202020204" pitchFamily="34" charset="0"/>
              </a:rPr>
              <a:t>Micky Galloway</a:t>
            </a:r>
          </a:p>
        </p:txBody>
      </p:sp>
      <p:sp>
        <p:nvSpPr>
          <p:cNvPr id="5" name="Slide Number Placeholder 4">
            <a:extLst>
              <a:ext uri="{FF2B5EF4-FFF2-40B4-BE49-F238E27FC236}">
                <a16:creationId xmlns:a16="http://schemas.microsoft.com/office/drawing/2014/main" id="{8B405D18-98F4-4BD0-910E-E9C342007E49}"/>
              </a:ext>
            </a:extLst>
          </p:cNvPr>
          <p:cNvSpPr>
            <a:spLocks noGrp="1"/>
          </p:cNvSpPr>
          <p:nvPr>
            <p:ph type="sldNum" sz="quarter" idx="3"/>
          </p:nvPr>
        </p:nvSpPr>
        <p:spPr>
          <a:xfrm>
            <a:off x="4143375" y="9120188"/>
            <a:ext cx="3170238" cy="481012"/>
          </a:xfrm>
          <a:prstGeom prst="rect">
            <a:avLst/>
          </a:prstGeom>
        </p:spPr>
        <p:txBody>
          <a:bodyPr vert="horz" lIns="91440" tIns="45720" rIns="91440" bIns="45720" rtlCol="0" anchor="b"/>
          <a:lstStyle>
            <a:lvl1pPr algn="r">
              <a:defRPr sz="1200"/>
            </a:lvl1pPr>
          </a:lstStyle>
          <a:p>
            <a:fld id="{284C0C04-C4B5-4C57-8A15-C123D4354EBD}" type="slidenum">
              <a:rPr lang="en-US" sz="1000" smtClean="0">
                <a:latin typeface="Arial" panose="020B0604020202020204" pitchFamily="34" charset="0"/>
                <a:cs typeface="Arial" panose="020B0604020202020204" pitchFamily="34" charset="0"/>
              </a:rPr>
              <a:t>‹#›</a:t>
            </a:fld>
            <a:endParaRPr lang="en-US" sz="10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12180951"/>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r>
              <a:rPr lang="en-US"/>
              <a:t>Class – The Life Of Christ (273)</a:t>
            </a:r>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r>
              <a:rPr lang="en-US"/>
              <a:t>8/25/2021 pm</a:t>
            </a:r>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r>
              <a:rPr lang="en-US"/>
              <a:t>Micky Galloway</a:t>
            </a:r>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4549999E-0F81-4E3A-A3DB-DAF468BE1676}" type="slidenum">
              <a:rPr lang="en-US" smtClean="0"/>
              <a:t>‹#›</a:t>
            </a:fld>
            <a:endParaRPr lang="en-US"/>
          </a:p>
        </p:txBody>
      </p:sp>
    </p:spTree>
    <p:extLst>
      <p:ext uri="{BB962C8B-B14F-4D97-AF65-F5344CB8AC3E}">
        <p14:creationId xmlns:p14="http://schemas.microsoft.com/office/powerpoint/2010/main" val="504047503"/>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11325" y="1293813"/>
            <a:ext cx="4657725" cy="34940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526465">
              <a:defRPr/>
            </a:pPr>
            <a:fld id="{9E395396-3E20-41E1-96D8-CC01158FFDB2}" type="slidenum">
              <a:rPr lang="en-US" sz="1500">
                <a:solidFill>
                  <a:prstClr val="black"/>
                </a:solidFill>
                <a:latin typeface="Calibri" panose="020F0502020204030204"/>
              </a:rPr>
              <a:pPr defTabSz="526465">
                <a:defRPr/>
              </a:pPr>
              <a:t>1</a:t>
            </a:fld>
            <a:endParaRPr lang="en-US" sz="1500">
              <a:solidFill>
                <a:prstClr val="black"/>
              </a:solidFill>
              <a:latin typeface="Calibri" panose="020F0502020204030204"/>
            </a:endParaRPr>
          </a:p>
        </p:txBody>
      </p:sp>
      <p:sp>
        <p:nvSpPr>
          <p:cNvPr id="5" name="Date Placeholder 4">
            <a:extLst>
              <a:ext uri="{FF2B5EF4-FFF2-40B4-BE49-F238E27FC236}">
                <a16:creationId xmlns:a16="http://schemas.microsoft.com/office/drawing/2014/main" id="{11D42129-7258-4506-9C39-A26743AFE871}"/>
              </a:ext>
            </a:extLst>
          </p:cNvPr>
          <p:cNvSpPr>
            <a:spLocks noGrp="1"/>
          </p:cNvSpPr>
          <p:nvPr>
            <p:ph type="dt" idx="1"/>
          </p:nvPr>
        </p:nvSpPr>
        <p:spPr/>
        <p:txBody>
          <a:bodyPr/>
          <a:lstStyle/>
          <a:p>
            <a:pPr defTabSz="996056">
              <a:defRPr/>
            </a:pPr>
            <a:r>
              <a:rPr lang="en-US" sz="1500">
                <a:solidFill>
                  <a:prstClr val="black"/>
                </a:solidFill>
                <a:latin typeface="Calibri" panose="020F0502020204030204"/>
              </a:rPr>
              <a:t>8/25/2021 pm</a:t>
            </a:r>
          </a:p>
        </p:txBody>
      </p:sp>
      <p:sp>
        <p:nvSpPr>
          <p:cNvPr id="6" name="Footer Placeholder 5">
            <a:extLst>
              <a:ext uri="{FF2B5EF4-FFF2-40B4-BE49-F238E27FC236}">
                <a16:creationId xmlns:a16="http://schemas.microsoft.com/office/drawing/2014/main" id="{94DA4F8C-F7E8-42E8-881C-097C357B81CC}"/>
              </a:ext>
            </a:extLst>
          </p:cNvPr>
          <p:cNvSpPr>
            <a:spLocks noGrp="1"/>
          </p:cNvSpPr>
          <p:nvPr>
            <p:ph type="ftr" sz="quarter" idx="4"/>
          </p:nvPr>
        </p:nvSpPr>
        <p:spPr/>
        <p:txBody>
          <a:bodyPr/>
          <a:lstStyle/>
          <a:p>
            <a:pPr defTabSz="996056">
              <a:defRPr/>
            </a:pPr>
            <a:r>
              <a:rPr lang="en-US" sz="1500">
                <a:solidFill>
                  <a:prstClr val="black"/>
                </a:solidFill>
                <a:latin typeface="Calibri" panose="020F0502020204030204"/>
              </a:rPr>
              <a:t>Micky Galloway</a:t>
            </a:r>
          </a:p>
        </p:txBody>
      </p:sp>
      <p:sp>
        <p:nvSpPr>
          <p:cNvPr id="7" name="Header Placeholder 6">
            <a:extLst>
              <a:ext uri="{FF2B5EF4-FFF2-40B4-BE49-F238E27FC236}">
                <a16:creationId xmlns:a16="http://schemas.microsoft.com/office/drawing/2014/main" id="{605D6C37-782D-48FE-BB4C-DB1294C0F369}"/>
              </a:ext>
            </a:extLst>
          </p:cNvPr>
          <p:cNvSpPr>
            <a:spLocks noGrp="1"/>
          </p:cNvSpPr>
          <p:nvPr>
            <p:ph type="hdr" sz="quarter"/>
          </p:nvPr>
        </p:nvSpPr>
        <p:spPr/>
        <p:txBody>
          <a:bodyPr/>
          <a:lstStyle/>
          <a:p>
            <a:pPr defTabSz="996056">
              <a:defRPr/>
            </a:pPr>
            <a:r>
              <a:rPr lang="en-US" sz="1500">
                <a:solidFill>
                  <a:prstClr val="black"/>
                </a:solidFill>
                <a:latin typeface="Calibri" panose="020F0502020204030204"/>
              </a:rPr>
              <a:t>Class – The Life Of Christ (273)</a:t>
            </a:r>
          </a:p>
        </p:txBody>
      </p:sp>
    </p:spTree>
    <p:extLst>
      <p:ext uri="{BB962C8B-B14F-4D97-AF65-F5344CB8AC3E}">
        <p14:creationId xmlns:p14="http://schemas.microsoft.com/office/powerpoint/2010/main" val="19782008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436346" y="1397998"/>
            <a:ext cx="6270922" cy="3007447"/>
          </a:xfrm>
        </p:spPr>
        <p:txBody>
          <a:bodyPr anchor="ctr" anchorCtr="0">
            <a:noAutofit/>
          </a:bodyPr>
          <a:lstStyle>
            <a:lvl1pPr algn="ctr">
              <a:defRPr sz="4950" cap="none" baseline="0">
                <a:solidFill>
                  <a:schemeClr val="tx2"/>
                </a:solidFill>
              </a:defRPr>
            </a:lvl1pPr>
          </a:lstStyle>
          <a:p>
            <a:r>
              <a:rPr lang="en-US" noProof="0"/>
              <a:t>Click To Edit Master Title Style</a:t>
            </a:r>
          </a:p>
        </p:txBody>
      </p:sp>
      <p:sp>
        <p:nvSpPr>
          <p:cNvPr id="3" name="Subtitle 2"/>
          <p:cNvSpPr>
            <a:spLocks noGrp="1"/>
          </p:cNvSpPr>
          <p:nvPr>
            <p:ph type="subTitle" idx="1"/>
          </p:nvPr>
        </p:nvSpPr>
        <p:spPr>
          <a:xfrm>
            <a:off x="2009940" y="4475044"/>
            <a:ext cx="5123755" cy="1086237"/>
          </a:xfrm>
        </p:spPr>
        <p:txBody>
          <a:bodyPr>
            <a:normAutofit/>
          </a:bodyPr>
          <a:lstStyle>
            <a:lvl1pPr marL="0" indent="0" algn="ctr">
              <a:lnSpc>
                <a:spcPct val="112000"/>
              </a:lnSpc>
              <a:spcBef>
                <a:spcPts val="0"/>
              </a:spcBef>
              <a:spcAft>
                <a:spcPts val="0"/>
              </a:spcAft>
              <a:buNone/>
              <a:defRPr sz="1725"/>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noProof="0"/>
              <a:t>Click to edit Master subtitle style</a:t>
            </a:r>
          </a:p>
        </p:txBody>
      </p:sp>
      <p:sp>
        <p:nvSpPr>
          <p:cNvPr id="4" name="Date Placeholder 3"/>
          <p:cNvSpPr>
            <a:spLocks noGrp="1"/>
          </p:cNvSpPr>
          <p:nvPr>
            <p:ph type="dt" sz="half" idx="10"/>
          </p:nvPr>
        </p:nvSpPr>
        <p:spPr>
          <a:xfrm>
            <a:off x="564644" y="6453386"/>
            <a:ext cx="1205958" cy="404614"/>
          </a:xfrm>
        </p:spPr>
        <p:txBody>
          <a:bodyPr/>
          <a:lstStyle>
            <a:lvl1pPr>
              <a:defRPr baseline="0">
                <a:solidFill>
                  <a:schemeClr val="tx2"/>
                </a:solidFill>
              </a:defRPr>
            </a:lvl1pPr>
          </a:lstStyle>
          <a:p>
            <a:fld id="{3B77EF04-6424-4B70-94D1-FC932CBBDD9B}" type="datetimeFigureOut">
              <a:rPr lang="en-US" noProof="0" smtClean="0"/>
              <a:t>8/27/2021</a:t>
            </a:fld>
            <a:endParaRPr lang="en-US" noProof="0" dirty="0"/>
          </a:p>
        </p:txBody>
      </p:sp>
      <p:sp>
        <p:nvSpPr>
          <p:cNvPr id="5" name="Footer Placeholder 4"/>
          <p:cNvSpPr>
            <a:spLocks noGrp="1"/>
          </p:cNvSpPr>
          <p:nvPr>
            <p:ph type="ftr" sz="quarter" idx="11"/>
          </p:nvPr>
        </p:nvSpPr>
        <p:spPr>
          <a:xfrm>
            <a:off x="1938051" y="6453386"/>
            <a:ext cx="5267533" cy="404614"/>
          </a:xfrm>
        </p:spPr>
        <p:txBody>
          <a:bodyPr/>
          <a:lstStyle>
            <a:lvl1pPr algn="ctr">
              <a:defRPr baseline="0">
                <a:solidFill>
                  <a:schemeClr val="tx2"/>
                </a:solidFill>
              </a:defRPr>
            </a:lvl1pPr>
          </a:lstStyle>
          <a:p>
            <a:r>
              <a:rPr lang="en-US" noProof="0" dirty="0"/>
              <a:t>Add a footer </a:t>
            </a:r>
          </a:p>
        </p:txBody>
      </p:sp>
      <p:sp>
        <p:nvSpPr>
          <p:cNvPr id="6" name="Slide Number Placeholder 5"/>
          <p:cNvSpPr>
            <a:spLocks noGrp="1"/>
          </p:cNvSpPr>
          <p:nvPr>
            <p:ph type="sldNum" sz="quarter" idx="12"/>
          </p:nvPr>
        </p:nvSpPr>
        <p:spPr>
          <a:xfrm>
            <a:off x="7373012" y="6453386"/>
            <a:ext cx="1197219" cy="404614"/>
          </a:xfrm>
        </p:spPr>
        <p:txBody>
          <a:bodyPr/>
          <a:lstStyle>
            <a:lvl1pPr>
              <a:defRPr baseline="0">
                <a:solidFill>
                  <a:schemeClr val="tx2"/>
                </a:solidFill>
              </a:defRPr>
            </a:lvl1pPr>
          </a:lstStyle>
          <a:p>
            <a:fld id="{B38049E5-7B53-4E85-8972-7D6C4BCE5BB9}" type="slidenum">
              <a:rPr lang="en-US" noProof="0" smtClean="0"/>
              <a:t>‹#›</a:t>
            </a:fld>
            <a:endParaRPr lang="en-US" noProof="0" dirty="0"/>
          </a:p>
        </p:txBody>
      </p:sp>
      <p:sp>
        <p:nvSpPr>
          <p:cNvPr id="13" name="L-Shape 12">
            <a:extLst>
              <a:ext uri="{FF2B5EF4-FFF2-40B4-BE49-F238E27FC236}">
                <a16:creationId xmlns:a16="http://schemas.microsoft.com/office/drawing/2014/main" id="{79965FD7-DA9A-4AFB-B8C8-34AC1FEE9F72}"/>
              </a:ext>
            </a:extLst>
          </p:cNvPr>
          <p:cNvSpPr/>
          <p:nvPr userDrawn="1"/>
        </p:nvSpPr>
        <p:spPr>
          <a:xfrm flipV="1">
            <a:off x="665756" y="726904"/>
            <a:ext cx="2079000" cy="4158497"/>
          </a:xfrm>
          <a:prstGeom prst="corner">
            <a:avLst>
              <a:gd name="adj1" fmla="val 7397"/>
              <a:gd name="adj2" fmla="val 7750"/>
            </a:avLst>
          </a:prstGeom>
          <a:solidFill>
            <a:schemeClr val="accent3"/>
          </a:solidFill>
          <a:ln>
            <a:solidFill>
              <a:schemeClr val="accent3"/>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noProof="0" dirty="0"/>
          </a:p>
        </p:txBody>
      </p:sp>
      <p:sp>
        <p:nvSpPr>
          <p:cNvPr id="15" name="L-Shape 14">
            <a:extLst>
              <a:ext uri="{FF2B5EF4-FFF2-40B4-BE49-F238E27FC236}">
                <a16:creationId xmlns:a16="http://schemas.microsoft.com/office/drawing/2014/main" id="{92465177-72B9-4DCF-8F98-0C79F3EE32EC}"/>
              </a:ext>
            </a:extLst>
          </p:cNvPr>
          <p:cNvSpPr/>
          <p:nvPr userDrawn="1"/>
        </p:nvSpPr>
        <p:spPr>
          <a:xfrm rot="10800000" flipV="1">
            <a:off x="6399245" y="1820276"/>
            <a:ext cx="2079000" cy="4158497"/>
          </a:xfrm>
          <a:prstGeom prst="corner">
            <a:avLst>
              <a:gd name="adj1" fmla="val 7397"/>
              <a:gd name="adj2" fmla="val 7750"/>
            </a:avLst>
          </a:prstGeom>
          <a:solidFill>
            <a:schemeClr val="accent3"/>
          </a:solidFill>
          <a:ln>
            <a:solidFill>
              <a:schemeClr val="accent3"/>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noProof="0" dirty="0"/>
          </a:p>
        </p:txBody>
      </p:sp>
      <p:sp>
        <p:nvSpPr>
          <p:cNvPr id="8" name="L-Shape 7">
            <a:extLst>
              <a:ext uri="{FF2B5EF4-FFF2-40B4-BE49-F238E27FC236}">
                <a16:creationId xmlns:a16="http://schemas.microsoft.com/office/drawing/2014/main" id="{B5516E7A-AEB0-4772-8098-8B0F8B5F1126}"/>
              </a:ext>
            </a:extLst>
          </p:cNvPr>
          <p:cNvSpPr/>
          <p:nvPr userDrawn="1"/>
        </p:nvSpPr>
        <p:spPr>
          <a:xfrm flipV="1">
            <a:off x="564645" y="609673"/>
            <a:ext cx="2364232" cy="4408489"/>
          </a:xfrm>
          <a:prstGeom prst="corner">
            <a:avLst>
              <a:gd name="adj1" fmla="val 6149"/>
              <a:gd name="adj2" fmla="val 6814"/>
            </a:avLst>
          </a:prstGeom>
          <a:solidFill>
            <a:schemeClr val="tx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noProof="0" dirty="0"/>
          </a:p>
        </p:txBody>
      </p:sp>
      <p:sp>
        <p:nvSpPr>
          <p:cNvPr id="12" name="L-Shape 11">
            <a:extLst>
              <a:ext uri="{FF2B5EF4-FFF2-40B4-BE49-F238E27FC236}">
                <a16:creationId xmlns:a16="http://schemas.microsoft.com/office/drawing/2014/main" id="{E864F603-D3F0-4241-9005-3F6C3BD62BEF}"/>
              </a:ext>
            </a:extLst>
          </p:cNvPr>
          <p:cNvSpPr/>
          <p:nvPr userDrawn="1"/>
        </p:nvSpPr>
        <p:spPr>
          <a:xfrm flipH="1">
            <a:off x="6214740" y="1685657"/>
            <a:ext cx="2364232" cy="4408489"/>
          </a:xfrm>
          <a:prstGeom prst="corner">
            <a:avLst>
              <a:gd name="adj1" fmla="val 6773"/>
              <a:gd name="adj2" fmla="val 6814"/>
            </a:avLst>
          </a:prstGeom>
          <a:solidFill>
            <a:schemeClr val="tx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noProof="0" dirty="0"/>
          </a:p>
        </p:txBody>
      </p:sp>
    </p:spTree>
    <p:extLst>
      <p:ext uri="{BB962C8B-B14F-4D97-AF65-F5344CB8AC3E}">
        <p14:creationId xmlns:p14="http://schemas.microsoft.com/office/powerpoint/2010/main" val="1684710441"/>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28700" y="685800"/>
            <a:ext cx="7200900" cy="1485900"/>
          </a:xfrm>
        </p:spPr>
        <p:txBody>
          <a:bodyPr>
            <a:normAutofit/>
          </a:bodyPr>
          <a:lstStyle>
            <a:lvl1pPr>
              <a:defRPr sz="3600">
                <a:solidFill>
                  <a:schemeClr val="tx2"/>
                </a:solidFill>
              </a:defRPr>
            </a:lvl1pPr>
          </a:lstStyle>
          <a:p>
            <a:r>
              <a:rPr lang="en-US" noProof="0"/>
              <a:t>Click To Edit Master Title Style</a:t>
            </a:r>
          </a:p>
        </p:txBody>
      </p:sp>
      <p:sp>
        <p:nvSpPr>
          <p:cNvPr id="3" name="Text Placeholder 2"/>
          <p:cNvSpPr>
            <a:spLocks noGrp="1"/>
          </p:cNvSpPr>
          <p:nvPr>
            <p:ph type="body" idx="1"/>
          </p:nvPr>
        </p:nvSpPr>
        <p:spPr>
          <a:xfrm>
            <a:off x="1028700" y="2340864"/>
            <a:ext cx="3332988" cy="823912"/>
          </a:xfrm>
        </p:spPr>
        <p:txBody>
          <a:bodyPr anchor="b">
            <a:noAutofit/>
          </a:bodyPr>
          <a:lstStyle>
            <a:lvl1pPr marL="0" indent="0">
              <a:lnSpc>
                <a:spcPct val="84000"/>
              </a:lnSpc>
              <a:spcBef>
                <a:spcPts val="0"/>
              </a:spcBef>
              <a:spcAft>
                <a:spcPts val="0"/>
              </a:spcAft>
              <a:buNone/>
              <a:defRPr sz="225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noProof="0"/>
              <a:t>Click to edit Master text styles</a:t>
            </a:r>
          </a:p>
        </p:txBody>
      </p:sp>
      <p:sp>
        <p:nvSpPr>
          <p:cNvPr id="4" name="Content Placeholder 3"/>
          <p:cNvSpPr>
            <a:spLocks noGrp="1"/>
          </p:cNvSpPr>
          <p:nvPr>
            <p:ph sz="half" idx="2"/>
          </p:nvPr>
        </p:nvSpPr>
        <p:spPr>
          <a:xfrm>
            <a:off x="1028700" y="3305228"/>
            <a:ext cx="3332988"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4"/>
          <p:cNvSpPr>
            <a:spLocks noGrp="1"/>
          </p:cNvSpPr>
          <p:nvPr>
            <p:ph type="body" sz="quarter" idx="3"/>
          </p:nvPr>
        </p:nvSpPr>
        <p:spPr>
          <a:xfrm>
            <a:off x="4893761" y="2340864"/>
            <a:ext cx="3332988" cy="823912"/>
          </a:xfrm>
        </p:spPr>
        <p:txBody>
          <a:bodyPr anchor="b">
            <a:noAutofit/>
          </a:bodyPr>
          <a:lstStyle>
            <a:lvl1pPr marL="0" indent="0">
              <a:lnSpc>
                <a:spcPct val="84000"/>
              </a:lnSpc>
              <a:spcBef>
                <a:spcPts val="0"/>
              </a:spcBef>
              <a:spcAft>
                <a:spcPts val="0"/>
              </a:spcAft>
              <a:buNone/>
              <a:defRPr sz="225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noProof="0"/>
              <a:t>Click to edit Master text styles</a:t>
            </a:r>
          </a:p>
        </p:txBody>
      </p:sp>
      <p:sp>
        <p:nvSpPr>
          <p:cNvPr id="6" name="Content Placeholder 5"/>
          <p:cNvSpPr>
            <a:spLocks noGrp="1"/>
          </p:cNvSpPr>
          <p:nvPr>
            <p:ph sz="quarter" idx="4"/>
          </p:nvPr>
        </p:nvSpPr>
        <p:spPr>
          <a:xfrm>
            <a:off x="4893761" y="3305228"/>
            <a:ext cx="3332988"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Date Placeholder 6"/>
          <p:cNvSpPr>
            <a:spLocks noGrp="1"/>
          </p:cNvSpPr>
          <p:nvPr>
            <p:ph type="dt" sz="half" idx="10"/>
          </p:nvPr>
        </p:nvSpPr>
        <p:spPr/>
        <p:txBody>
          <a:bodyPr/>
          <a:lstStyle/>
          <a:p>
            <a:fld id="{3B77EF04-6424-4B70-94D1-FC932CBBDD9B}" type="datetimeFigureOut">
              <a:rPr lang="en-US" noProof="0" smtClean="0"/>
              <a:t>8/27/2021</a:t>
            </a:fld>
            <a:endParaRPr lang="en-US" noProof="0" dirty="0"/>
          </a:p>
        </p:txBody>
      </p:sp>
      <p:sp>
        <p:nvSpPr>
          <p:cNvPr id="8" name="Footer Placeholder 7"/>
          <p:cNvSpPr>
            <a:spLocks noGrp="1"/>
          </p:cNvSpPr>
          <p:nvPr>
            <p:ph type="ftr" sz="quarter" idx="11"/>
          </p:nvPr>
        </p:nvSpPr>
        <p:spPr/>
        <p:txBody>
          <a:bodyPr/>
          <a:lstStyle/>
          <a:p>
            <a:r>
              <a:rPr lang="en-US" noProof="0" dirty="0"/>
              <a:t>Add a footer </a:t>
            </a:r>
          </a:p>
        </p:txBody>
      </p:sp>
      <p:sp>
        <p:nvSpPr>
          <p:cNvPr id="9" name="Slide Number Placeholder 8"/>
          <p:cNvSpPr>
            <a:spLocks noGrp="1"/>
          </p:cNvSpPr>
          <p:nvPr>
            <p:ph type="sldNum" sz="quarter" idx="12"/>
          </p:nvPr>
        </p:nvSpPr>
        <p:spPr/>
        <p:txBody>
          <a:bodyPr/>
          <a:lstStyle/>
          <a:p>
            <a:fld id="{B38049E5-7B53-4E85-8972-7D6C4BCE5BB9}" type="slidenum">
              <a:rPr lang="en-US" noProof="0" smtClean="0"/>
              <a:t>‹#›</a:t>
            </a:fld>
            <a:endParaRPr lang="en-US" noProof="0" dirty="0"/>
          </a:p>
        </p:txBody>
      </p:sp>
      <p:sp>
        <p:nvSpPr>
          <p:cNvPr id="11" name="L-Shape 10">
            <a:extLst>
              <a:ext uri="{FF2B5EF4-FFF2-40B4-BE49-F238E27FC236}">
                <a16:creationId xmlns:a16="http://schemas.microsoft.com/office/drawing/2014/main" id="{91236E78-C797-4C31-BA0C-DB193BAF6D2D}"/>
              </a:ext>
            </a:extLst>
          </p:cNvPr>
          <p:cNvSpPr/>
          <p:nvPr userDrawn="1"/>
        </p:nvSpPr>
        <p:spPr>
          <a:xfrm rot="10800000" flipV="1">
            <a:off x="6293741" y="1873025"/>
            <a:ext cx="2079000" cy="4158497"/>
          </a:xfrm>
          <a:prstGeom prst="corner">
            <a:avLst>
              <a:gd name="adj1" fmla="val 7397"/>
              <a:gd name="adj2" fmla="val 7750"/>
            </a:avLst>
          </a:prstGeom>
          <a:solidFill>
            <a:schemeClr val="accent3"/>
          </a:solidFill>
          <a:ln>
            <a:solidFill>
              <a:schemeClr val="accent3"/>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noProof="0" dirty="0"/>
          </a:p>
        </p:txBody>
      </p:sp>
      <p:sp>
        <p:nvSpPr>
          <p:cNvPr id="10" name="L-Shape 9">
            <a:extLst>
              <a:ext uri="{FF2B5EF4-FFF2-40B4-BE49-F238E27FC236}">
                <a16:creationId xmlns:a16="http://schemas.microsoft.com/office/drawing/2014/main" id="{BFA658F0-F295-40A9-8BA8-1F6CBDFBBE09}"/>
              </a:ext>
            </a:extLst>
          </p:cNvPr>
          <p:cNvSpPr/>
          <p:nvPr userDrawn="1"/>
        </p:nvSpPr>
        <p:spPr>
          <a:xfrm flipH="1">
            <a:off x="6114726" y="1752329"/>
            <a:ext cx="2364232" cy="4408489"/>
          </a:xfrm>
          <a:prstGeom prst="corner">
            <a:avLst>
              <a:gd name="adj1" fmla="val 7085"/>
              <a:gd name="adj2" fmla="val 7750"/>
            </a:avLst>
          </a:prstGeom>
          <a:solidFill>
            <a:schemeClr val="tx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noProof="0" dirty="0"/>
          </a:p>
        </p:txBody>
      </p:sp>
    </p:spTree>
    <p:extLst>
      <p:ext uri="{BB962C8B-B14F-4D97-AF65-F5344CB8AC3E}">
        <p14:creationId xmlns:p14="http://schemas.microsoft.com/office/powerpoint/2010/main" val="24070532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600"/>
            </a:lvl1pPr>
          </a:lstStyle>
          <a:p>
            <a:r>
              <a:rPr lang="en-US" noProof="0"/>
              <a:t>Click To Edit Master Title Style</a:t>
            </a:r>
          </a:p>
        </p:txBody>
      </p:sp>
      <p:sp>
        <p:nvSpPr>
          <p:cNvPr id="3" name="Date Placeholder 2"/>
          <p:cNvSpPr>
            <a:spLocks noGrp="1"/>
          </p:cNvSpPr>
          <p:nvPr>
            <p:ph type="dt" sz="half" idx="10"/>
          </p:nvPr>
        </p:nvSpPr>
        <p:spPr/>
        <p:txBody>
          <a:bodyPr/>
          <a:lstStyle/>
          <a:p>
            <a:fld id="{3B77EF04-6424-4B70-94D1-FC932CBBDD9B}" type="datetimeFigureOut">
              <a:rPr lang="en-US" noProof="0" smtClean="0"/>
              <a:t>8/27/2021</a:t>
            </a:fld>
            <a:endParaRPr lang="en-US" noProof="0" dirty="0"/>
          </a:p>
        </p:txBody>
      </p:sp>
      <p:sp>
        <p:nvSpPr>
          <p:cNvPr id="4" name="Footer Placeholder 3"/>
          <p:cNvSpPr>
            <a:spLocks noGrp="1"/>
          </p:cNvSpPr>
          <p:nvPr>
            <p:ph type="ftr" sz="quarter" idx="11"/>
          </p:nvPr>
        </p:nvSpPr>
        <p:spPr/>
        <p:txBody>
          <a:bodyPr/>
          <a:lstStyle/>
          <a:p>
            <a:r>
              <a:rPr lang="en-US" noProof="0" dirty="0"/>
              <a:t>Add a footer </a:t>
            </a:r>
          </a:p>
        </p:txBody>
      </p:sp>
      <p:sp>
        <p:nvSpPr>
          <p:cNvPr id="5" name="Slide Number Placeholder 4"/>
          <p:cNvSpPr>
            <a:spLocks noGrp="1"/>
          </p:cNvSpPr>
          <p:nvPr>
            <p:ph type="sldNum" sz="quarter" idx="12"/>
          </p:nvPr>
        </p:nvSpPr>
        <p:spPr/>
        <p:txBody>
          <a:bodyPr/>
          <a:lstStyle/>
          <a:p>
            <a:fld id="{B38049E5-7B53-4E85-8972-7D6C4BCE5BB9}" type="slidenum">
              <a:rPr lang="en-US" noProof="0" smtClean="0"/>
              <a:t>‹#›</a:t>
            </a:fld>
            <a:endParaRPr lang="en-US" noProof="0" dirty="0"/>
          </a:p>
        </p:txBody>
      </p:sp>
    </p:spTree>
    <p:extLst>
      <p:ext uri="{BB962C8B-B14F-4D97-AF65-F5344CB8AC3E}">
        <p14:creationId xmlns:p14="http://schemas.microsoft.com/office/powerpoint/2010/main" val="32076898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600"/>
            </a:lvl1pPr>
          </a:lstStyle>
          <a:p>
            <a:r>
              <a:rPr lang="en-US" noProof="0"/>
              <a:t>Click To Edit Master Title Style</a:t>
            </a:r>
          </a:p>
        </p:txBody>
      </p:sp>
      <p:sp>
        <p:nvSpPr>
          <p:cNvPr id="3" name="Date Placeholder 2"/>
          <p:cNvSpPr>
            <a:spLocks noGrp="1"/>
          </p:cNvSpPr>
          <p:nvPr>
            <p:ph type="dt" sz="half" idx="10"/>
          </p:nvPr>
        </p:nvSpPr>
        <p:spPr/>
        <p:txBody>
          <a:bodyPr/>
          <a:lstStyle/>
          <a:p>
            <a:fld id="{3B77EF04-6424-4B70-94D1-FC932CBBDD9B}" type="datetimeFigureOut">
              <a:rPr lang="en-US" noProof="0" smtClean="0"/>
              <a:t>8/27/2021</a:t>
            </a:fld>
            <a:endParaRPr lang="en-US" noProof="0" dirty="0"/>
          </a:p>
        </p:txBody>
      </p:sp>
      <p:sp>
        <p:nvSpPr>
          <p:cNvPr id="4" name="Footer Placeholder 3"/>
          <p:cNvSpPr>
            <a:spLocks noGrp="1"/>
          </p:cNvSpPr>
          <p:nvPr>
            <p:ph type="ftr" sz="quarter" idx="11"/>
          </p:nvPr>
        </p:nvSpPr>
        <p:spPr/>
        <p:txBody>
          <a:bodyPr/>
          <a:lstStyle/>
          <a:p>
            <a:r>
              <a:rPr lang="en-US" noProof="0" dirty="0"/>
              <a:t>Add a footer </a:t>
            </a:r>
          </a:p>
        </p:txBody>
      </p:sp>
      <p:sp>
        <p:nvSpPr>
          <p:cNvPr id="5" name="Slide Number Placeholder 4"/>
          <p:cNvSpPr>
            <a:spLocks noGrp="1"/>
          </p:cNvSpPr>
          <p:nvPr>
            <p:ph type="sldNum" sz="quarter" idx="12"/>
          </p:nvPr>
        </p:nvSpPr>
        <p:spPr/>
        <p:txBody>
          <a:bodyPr/>
          <a:lstStyle/>
          <a:p>
            <a:fld id="{B38049E5-7B53-4E85-8972-7D6C4BCE5BB9}" type="slidenum">
              <a:rPr lang="en-US" noProof="0" smtClean="0"/>
              <a:t>‹#›</a:t>
            </a:fld>
            <a:endParaRPr lang="en-US" noProof="0" dirty="0"/>
          </a:p>
        </p:txBody>
      </p:sp>
      <p:sp>
        <p:nvSpPr>
          <p:cNvPr id="7" name="Text Placeholder 6">
            <a:extLst>
              <a:ext uri="{FF2B5EF4-FFF2-40B4-BE49-F238E27FC236}">
                <a16:creationId xmlns:a16="http://schemas.microsoft.com/office/drawing/2014/main" id="{CAFD1631-6749-4027-9415-B72D163BBD58}"/>
              </a:ext>
            </a:extLst>
          </p:cNvPr>
          <p:cNvSpPr>
            <a:spLocks noGrp="1"/>
          </p:cNvSpPr>
          <p:nvPr>
            <p:ph type="body" sz="quarter" idx="13"/>
          </p:nvPr>
        </p:nvSpPr>
        <p:spPr>
          <a:xfrm>
            <a:off x="1170355" y="2297695"/>
            <a:ext cx="6803294" cy="2767600"/>
          </a:xfrm>
        </p:spPr>
        <p:txBody>
          <a:bodyPr anchor="ctr"/>
          <a:lstStyle>
            <a:lvl1pPr marL="0" indent="0" algn="ctr">
              <a:buNone/>
              <a:defRPr sz="4500"/>
            </a:lvl1pPr>
          </a:lstStyle>
          <a:p>
            <a:pPr lvl="0"/>
            <a:r>
              <a:rPr lang="en-US" noProof="0"/>
              <a:t>Click to edit Master text styles</a:t>
            </a:r>
          </a:p>
        </p:txBody>
      </p:sp>
    </p:spTree>
    <p:extLst>
      <p:ext uri="{BB962C8B-B14F-4D97-AF65-F5344CB8AC3E}">
        <p14:creationId xmlns:p14="http://schemas.microsoft.com/office/powerpoint/2010/main" val="6593655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77EF04-6424-4B70-94D1-FC932CBBDD9B}" type="datetimeFigureOut">
              <a:rPr lang="en-US" noProof="0" smtClean="0"/>
              <a:t>8/27/2021</a:t>
            </a:fld>
            <a:endParaRPr lang="en-US" noProof="0" dirty="0"/>
          </a:p>
        </p:txBody>
      </p:sp>
      <p:sp>
        <p:nvSpPr>
          <p:cNvPr id="3" name="Footer Placeholder 2"/>
          <p:cNvSpPr>
            <a:spLocks noGrp="1"/>
          </p:cNvSpPr>
          <p:nvPr>
            <p:ph type="ftr" sz="quarter" idx="11"/>
          </p:nvPr>
        </p:nvSpPr>
        <p:spPr/>
        <p:txBody>
          <a:bodyPr/>
          <a:lstStyle/>
          <a:p>
            <a:r>
              <a:rPr lang="en-US" noProof="0" dirty="0"/>
              <a:t>Add a footer </a:t>
            </a:r>
          </a:p>
        </p:txBody>
      </p:sp>
      <p:sp>
        <p:nvSpPr>
          <p:cNvPr id="4" name="Slide Number Placeholder 3"/>
          <p:cNvSpPr>
            <a:spLocks noGrp="1"/>
          </p:cNvSpPr>
          <p:nvPr>
            <p:ph type="sldNum" sz="quarter" idx="12"/>
          </p:nvPr>
        </p:nvSpPr>
        <p:spPr/>
        <p:txBody>
          <a:bodyPr/>
          <a:lstStyle/>
          <a:p>
            <a:fld id="{B38049E5-7B53-4E85-8972-7D6C4BCE5BB9}" type="slidenum">
              <a:rPr lang="en-US" noProof="0" smtClean="0"/>
              <a:t>‹#›</a:t>
            </a:fld>
            <a:endParaRPr lang="en-US" noProof="0" dirty="0"/>
          </a:p>
        </p:txBody>
      </p:sp>
    </p:spTree>
    <p:extLst>
      <p:ext uri="{BB962C8B-B14F-4D97-AF65-F5344CB8AC3E}">
        <p14:creationId xmlns:p14="http://schemas.microsoft.com/office/powerpoint/2010/main" val="42815485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Second Option">
    <p:bg bwMode="grayWhite">
      <p:bgPr>
        <a:gradFill flip="none" rotWithShape="1">
          <a:gsLst>
            <a:gs pos="0">
              <a:schemeClr val="tx2">
                <a:lumMod val="50000"/>
              </a:schemeClr>
            </a:gs>
            <a:gs pos="34000">
              <a:schemeClr val="tx2"/>
            </a:gs>
            <a:gs pos="66000">
              <a:schemeClr val="tx2">
                <a:lumMod val="75000"/>
              </a:schemeClr>
            </a:gs>
            <a:gs pos="97000">
              <a:schemeClr val="tx2">
                <a:lumMod val="50000"/>
              </a:schemeClr>
            </a:gs>
          </a:gsLst>
          <a:lin ang="2700000" scaled="1"/>
          <a:tileRect/>
        </a:gradFill>
        <a:effectLst/>
      </p:bgPr>
    </p:bg>
    <p:spTree>
      <p:nvGrpSpPr>
        <p:cNvPr id="1" name=""/>
        <p:cNvGrpSpPr/>
        <p:nvPr/>
      </p:nvGrpSpPr>
      <p:grpSpPr>
        <a:xfrm>
          <a:off x="0" y="0"/>
          <a:ext cx="0" cy="0"/>
          <a:chOff x="0" y="0"/>
          <a:chExt cx="0" cy="0"/>
        </a:xfrm>
      </p:grpSpPr>
      <p:sp>
        <p:nvSpPr>
          <p:cNvPr id="10" name="L-Shape 9">
            <a:extLst>
              <a:ext uri="{FF2B5EF4-FFF2-40B4-BE49-F238E27FC236}">
                <a16:creationId xmlns:a16="http://schemas.microsoft.com/office/drawing/2014/main" id="{13412040-642F-40C5-8AB5-C0E8D41B481B}"/>
              </a:ext>
            </a:extLst>
          </p:cNvPr>
          <p:cNvSpPr/>
          <p:nvPr userDrawn="1"/>
        </p:nvSpPr>
        <p:spPr>
          <a:xfrm flipV="1">
            <a:off x="652568" y="709300"/>
            <a:ext cx="2079000" cy="2772000"/>
          </a:xfrm>
          <a:prstGeom prst="corner">
            <a:avLst>
              <a:gd name="adj1" fmla="val 7397"/>
              <a:gd name="adj2" fmla="val 7750"/>
            </a:avLst>
          </a:prstGeom>
          <a:solidFill>
            <a:schemeClr val="bg2"/>
          </a:solidFill>
          <a:ln>
            <a:solidFill>
              <a:schemeClr val="bg2"/>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noProof="0" dirty="0"/>
          </a:p>
        </p:txBody>
      </p:sp>
      <p:sp>
        <p:nvSpPr>
          <p:cNvPr id="9" name="Rectangle 8" title="Side bar">
            <a:extLst>
              <a:ext uri="{FF2B5EF4-FFF2-40B4-BE49-F238E27FC236}">
                <a16:creationId xmlns:a16="http://schemas.microsoft.com/office/drawing/2014/main" id="{BADD331D-DA8D-4D47-A2BB-F4875FDB16A4}"/>
              </a:ext>
            </a:extLst>
          </p:cNvPr>
          <p:cNvSpPr/>
          <p:nvPr userDrawn="1"/>
        </p:nvSpPr>
        <p:spPr>
          <a:xfrm rot="5400000">
            <a:off x="4267185" y="1981175"/>
            <a:ext cx="609651" cy="914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hasCustomPrompt="1"/>
          </p:nvPr>
        </p:nvSpPr>
        <p:spPr>
          <a:xfrm>
            <a:off x="1048485" y="1151817"/>
            <a:ext cx="7128364" cy="3007447"/>
          </a:xfrm>
        </p:spPr>
        <p:txBody>
          <a:bodyPr anchor="ctr" anchorCtr="0">
            <a:noAutofit/>
          </a:bodyPr>
          <a:lstStyle>
            <a:lvl1pPr algn="ctr">
              <a:defRPr sz="4950" cap="none" baseline="0">
                <a:solidFill>
                  <a:schemeClr val="bg1"/>
                </a:solidFill>
              </a:defRPr>
            </a:lvl1pPr>
          </a:lstStyle>
          <a:p>
            <a:r>
              <a:rPr lang="en-US" noProof="0"/>
              <a:t>Click To Edit Master Title Style</a:t>
            </a:r>
          </a:p>
        </p:txBody>
      </p:sp>
      <p:sp>
        <p:nvSpPr>
          <p:cNvPr id="3" name="Subtitle 2"/>
          <p:cNvSpPr>
            <a:spLocks noGrp="1"/>
          </p:cNvSpPr>
          <p:nvPr>
            <p:ph type="subTitle" idx="1"/>
          </p:nvPr>
        </p:nvSpPr>
        <p:spPr>
          <a:xfrm>
            <a:off x="1048485" y="4897074"/>
            <a:ext cx="7128364" cy="1086237"/>
          </a:xfrm>
        </p:spPr>
        <p:txBody>
          <a:bodyPr>
            <a:normAutofit/>
          </a:bodyPr>
          <a:lstStyle>
            <a:lvl1pPr marL="0" indent="0" algn="ctr">
              <a:lnSpc>
                <a:spcPct val="112000"/>
              </a:lnSpc>
              <a:spcBef>
                <a:spcPts val="0"/>
              </a:spcBef>
              <a:spcAft>
                <a:spcPts val="0"/>
              </a:spcAft>
              <a:buNone/>
              <a:defRPr sz="1725">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noProof="0"/>
              <a:t>Click to edit Master subtitle style</a:t>
            </a:r>
          </a:p>
        </p:txBody>
      </p:sp>
      <p:sp>
        <p:nvSpPr>
          <p:cNvPr id="4" name="Date Placeholder 3"/>
          <p:cNvSpPr>
            <a:spLocks noGrp="1"/>
          </p:cNvSpPr>
          <p:nvPr>
            <p:ph type="dt" sz="half" idx="10"/>
          </p:nvPr>
        </p:nvSpPr>
        <p:spPr>
          <a:xfrm>
            <a:off x="564644" y="6453386"/>
            <a:ext cx="1205958" cy="404614"/>
          </a:xfrm>
        </p:spPr>
        <p:txBody>
          <a:bodyPr/>
          <a:lstStyle>
            <a:lvl1pPr>
              <a:defRPr baseline="0">
                <a:solidFill>
                  <a:schemeClr val="bg1"/>
                </a:solidFill>
              </a:defRPr>
            </a:lvl1pPr>
          </a:lstStyle>
          <a:p>
            <a:fld id="{3B77EF04-6424-4B70-94D1-FC932CBBDD9B}" type="datetimeFigureOut">
              <a:rPr lang="en-US" noProof="0" smtClean="0"/>
              <a:pPr/>
              <a:t>8/27/2021</a:t>
            </a:fld>
            <a:endParaRPr lang="en-US" noProof="0" dirty="0"/>
          </a:p>
        </p:txBody>
      </p:sp>
      <p:sp>
        <p:nvSpPr>
          <p:cNvPr id="5" name="Footer Placeholder 4"/>
          <p:cNvSpPr>
            <a:spLocks noGrp="1"/>
          </p:cNvSpPr>
          <p:nvPr>
            <p:ph type="ftr" sz="quarter" idx="11"/>
          </p:nvPr>
        </p:nvSpPr>
        <p:spPr>
          <a:xfrm>
            <a:off x="1938051" y="6453386"/>
            <a:ext cx="5267533" cy="404614"/>
          </a:xfrm>
        </p:spPr>
        <p:txBody>
          <a:bodyPr/>
          <a:lstStyle>
            <a:lvl1pPr algn="ctr">
              <a:defRPr baseline="0">
                <a:solidFill>
                  <a:schemeClr val="bg1"/>
                </a:solidFill>
              </a:defRPr>
            </a:lvl1pPr>
          </a:lstStyle>
          <a:p>
            <a:r>
              <a:rPr lang="en-US" noProof="0" dirty="0"/>
              <a:t>Add a footer </a:t>
            </a:r>
          </a:p>
        </p:txBody>
      </p:sp>
      <p:sp>
        <p:nvSpPr>
          <p:cNvPr id="6" name="Slide Number Placeholder 5"/>
          <p:cNvSpPr>
            <a:spLocks noGrp="1"/>
          </p:cNvSpPr>
          <p:nvPr>
            <p:ph type="sldNum" sz="quarter" idx="12"/>
          </p:nvPr>
        </p:nvSpPr>
        <p:spPr>
          <a:xfrm>
            <a:off x="7373012" y="6453386"/>
            <a:ext cx="1197219" cy="404614"/>
          </a:xfrm>
        </p:spPr>
        <p:txBody>
          <a:bodyPr/>
          <a:lstStyle>
            <a:lvl1pPr>
              <a:defRPr baseline="0">
                <a:solidFill>
                  <a:schemeClr val="bg1"/>
                </a:solidFill>
              </a:defRPr>
            </a:lvl1pPr>
          </a:lstStyle>
          <a:p>
            <a:fld id="{B38049E5-7B53-4E85-8972-7D6C4BCE5BB9}" type="slidenum">
              <a:rPr lang="en-US" noProof="0" smtClean="0"/>
              <a:pPr/>
              <a:t>‹#›</a:t>
            </a:fld>
            <a:endParaRPr lang="en-US" noProof="0" dirty="0"/>
          </a:p>
        </p:txBody>
      </p:sp>
      <p:sp>
        <p:nvSpPr>
          <p:cNvPr id="11" name="L-Shape 10">
            <a:extLst>
              <a:ext uri="{FF2B5EF4-FFF2-40B4-BE49-F238E27FC236}">
                <a16:creationId xmlns:a16="http://schemas.microsoft.com/office/drawing/2014/main" id="{68D376A1-CC76-4C90-B2CF-F89EA13E7942}"/>
              </a:ext>
            </a:extLst>
          </p:cNvPr>
          <p:cNvSpPr/>
          <p:nvPr userDrawn="1"/>
        </p:nvSpPr>
        <p:spPr>
          <a:xfrm rot="10800000" flipV="1">
            <a:off x="6412433" y="1820273"/>
            <a:ext cx="2079000" cy="2772000"/>
          </a:xfrm>
          <a:prstGeom prst="corner">
            <a:avLst>
              <a:gd name="adj1" fmla="val 7397"/>
              <a:gd name="adj2" fmla="val 7750"/>
            </a:avLst>
          </a:prstGeom>
          <a:solidFill>
            <a:schemeClr val="bg2"/>
          </a:solidFill>
          <a:ln>
            <a:solidFill>
              <a:schemeClr val="bg2"/>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noProof="0" dirty="0"/>
          </a:p>
        </p:txBody>
      </p:sp>
      <p:sp>
        <p:nvSpPr>
          <p:cNvPr id="8" name="L-Shape 7">
            <a:extLst>
              <a:ext uri="{FF2B5EF4-FFF2-40B4-BE49-F238E27FC236}">
                <a16:creationId xmlns:a16="http://schemas.microsoft.com/office/drawing/2014/main" id="{B5516E7A-AEB0-4772-8098-8B0F8B5F1126}"/>
              </a:ext>
            </a:extLst>
          </p:cNvPr>
          <p:cNvSpPr/>
          <p:nvPr userDrawn="1"/>
        </p:nvSpPr>
        <p:spPr>
          <a:xfrm flipV="1">
            <a:off x="564645" y="609652"/>
            <a:ext cx="2364232" cy="3007448"/>
          </a:xfrm>
          <a:prstGeom prst="corner">
            <a:avLst>
              <a:gd name="adj1" fmla="val 6089"/>
              <a:gd name="adj2" fmla="val 6769"/>
            </a:avLst>
          </a:prstGeom>
          <a:solidFill>
            <a:schemeClr val="accent3"/>
          </a:solidFill>
          <a:ln>
            <a:solidFill>
              <a:schemeClr val="accent3"/>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noProof="0" dirty="0"/>
          </a:p>
        </p:txBody>
      </p:sp>
      <p:sp>
        <p:nvSpPr>
          <p:cNvPr id="12" name="L-Shape 11">
            <a:extLst>
              <a:ext uri="{FF2B5EF4-FFF2-40B4-BE49-F238E27FC236}">
                <a16:creationId xmlns:a16="http://schemas.microsoft.com/office/drawing/2014/main" id="{E864F603-D3F0-4241-9005-3F6C3BD62BEF}"/>
              </a:ext>
            </a:extLst>
          </p:cNvPr>
          <p:cNvSpPr/>
          <p:nvPr userDrawn="1"/>
        </p:nvSpPr>
        <p:spPr>
          <a:xfrm flipH="1">
            <a:off x="6214740" y="1685653"/>
            <a:ext cx="2364232" cy="3007448"/>
          </a:xfrm>
          <a:prstGeom prst="corner">
            <a:avLst>
              <a:gd name="adj1" fmla="val 6089"/>
              <a:gd name="adj2" fmla="val 6442"/>
            </a:avLst>
          </a:prstGeom>
          <a:solidFill>
            <a:schemeClr val="accent3"/>
          </a:solidFill>
          <a:ln>
            <a:solidFill>
              <a:schemeClr val="accent3"/>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noProof="0" dirty="0"/>
          </a:p>
        </p:txBody>
      </p:sp>
    </p:spTree>
    <p:extLst>
      <p:ext uri="{BB962C8B-B14F-4D97-AF65-F5344CB8AC3E}">
        <p14:creationId xmlns:p14="http://schemas.microsoft.com/office/powerpoint/2010/main" val="1313650689"/>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28700" y="685800"/>
            <a:ext cx="7200900" cy="720213"/>
          </a:xfrm>
        </p:spPr>
        <p:txBody>
          <a:bodyPr>
            <a:noAutofit/>
          </a:bodyPr>
          <a:lstStyle>
            <a:lvl1pPr>
              <a:defRPr sz="3600"/>
            </a:lvl1pPr>
          </a:lstStyle>
          <a:p>
            <a:r>
              <a:rPr lang="en-US" noProof="0"/>
              <a:t>Click To Edit Master Title Style</a:t>
            </a:r>
          </a:p>
        </p:txBody>
      </p:sp>
      <p:sp>
        <p:nvSpPr>
          <p:cNvPr id="3" name="Content Placeholder 2"/>
          <p:cNvSpPr>
            <a:spLocks noGrp="1"/>
          </p:cNvSpPr>
          <p:nvPr>
            <p:ph idx="1"/>
          </p:nvPr>
        </p:nvSpPr>
        <p:spPr>
          <a:xfrm>
            <a:off x="1028700" y="1484677"/>
            <a:ext cx="7200900" cy="4382729"/>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p:cNvSpPr>
            <a:spLocks noGrp="1"/>
          </p:cNvSpPr>
          <p:nvPr>
            <p:ph type="dt" sz="half" idx="10"/>
          </p:nvPr>
        </p:nvSpPr>
        <p:spPr/>
        <p:txBody>
          <a:bodyPr/>
          <a:lstStyle/>
          <a:p>
            <a:fld id="{3B77EF04-6424-4B70-94D1-FC932CBBDD9B}" type="datetimeFigureOut">
              <a:rPr lang="en-US" noProof="0" smtClean="0"/>
              <a:t>8/27/2021</a:t>
            </a:fld>
            <a:endParaRPr lang="en-US" noProof="0" dirty="0"/>
          </a:p>
        </p:txBody>
      </p:sp>
      <p:sp>
        <p:nvSpPr>
          <p:cNvPr id="5" name="Footer Placeholder 4"/>
          <p:cNvSpPr>
            <a:spLocks noGrp="1"/>
          </p:cNvSpPr>
          <p:nvPr>
            <p:ph type="ftr" sz="quarter" idx="11"/>
          </p:nvPr>
        </p:nvSpPr>
        <p:spPr/>
        <p:txBody>
          <a:bodyPr/>
          <a:lstStyle/>
          <a:p>
            <a:r>
              <a:rPr lang="en-US" noProof="0" dirty="0"/>
              <a:t>Add a footer </a:t>
            </a:r>
          </a:p>
        </p:txBody>
      </p:sp>
      <p:sp>
        <p:nvSpPr>
          <p:cNvPr id="6" name="Slide Number Placeholder 5"/>
          <p:cNvSpPr>
            <a:spLocks noGrp="1"/>
          </p:cNvSpPr>
          <p:nvPr>
            <p:ph type="sldNum" sz="quarter" idx="12"/>
          </p:nvPr>
        </p:nvSpPr>
        <p:spPr/>
        <p:txBody>
          <a:bodyPr/>
          <a:lstStyle/>
          <a:p>
            <a:fld id="{B38049E5-7B53-4E85-8972-7D6C4BCE5BB9}" type="slidenum">
              <a:rPr lang="en-US" noProof="0" smtClean="0"/>
              <a:t>‹#›</a:t>
            </a:fld>
            <a:endParaRPr lang="en-US" noProof="0" dirty="0"/>
          </a:p>
        </p:txBody>
      </p:sp>
      <p:cxnSp>
        <p:nvCxnSpPr>
          <p:cNvPr id="7" name="Straight Connector 6">
            <a:extLst>
              <a:ext uri="{FF2B5EF4-FFF2-40B4-BE49-F238E27FC236}">
                <a16:creationId xmlns:a16="http://schemas.microsoft.com/office/drawing/2014/main" id="{CBEFB83C-E1EC-41AC-BFF6-9D094E2D43C6}"/>
              </a:ext>
            </a:extLst>
          </p:cNvPr>
          <p:cNvCxnSpPr/>
          <p:nvPr userDrawn="1"/>
        </p:nvCxnSpPr>
        <p:spPr>
          <a:xfrm>
            <a:off x="1098756" y="1445344"/>
            <a:ext cx="7101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83118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and Picture">
    <p:bg bwMode="ltGray">
      <p:bgPr>
        <a:solidFill>
          <a:schemeClr val="bg2"/>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0A2BD38-4A6C-44EB-900D-A3E3AE37854F}"/>
              </a:ext>
            </a:extLst>
          </p:cNvPr>
          <p:cNvSpPr/>
          <p:nvPr userDrawn="1"/>
        </p:nvSpPr>
        <p:spPr>
          <a:xfrm>
            <a:off x="4936292" y="404614"/>
            <a:ext cx="3893382" cy="6048772"/>
          </a:xfrm>
          <a:prstGeom prst="rect">
            <a:avLst/>
          </a:prstGeom>
          <a:gradFill flip="none" rotWithShape="1">
            <a:gsLst>
              <a:gs pos="0">
                <a:schemeClr val="tx2">
                  <a:lumMod val="50000"/>
                </a:schemeClr>
              </a:gs>
              <a:gs pos="36000">
                <a:schemeClr val="tx2"/>
              </a:gs>
              <a:gs pos="69000">
                <a:schemeClr val="tx2">
                  <a:lumMod val="75000"/>
                </a:schemeClr>
              </a:gs>
              <a:gs pos="97000">
                <a:schemeClr val="tx2">
                  <a:lumMod val="50000"/>
                </a:schemeClr>
              </a:gs>
            </a:gsLst>
            <a:lin ang="2700000" scaled="1"/>
            <a:tileRect/>
          </a:gradFill>
          <a:ln>
            <a:noFill/>
          </a:ln>
          <a:effectLst>
            <a:outerShdw blurRad="63500" sx="102000" sy="102000" algn="ctr" rotWithShape="0">
              <a:prstClr val="black">
                <a:alpha val="2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noProof="0" dirty="0"/>
          </a:p>
        </p:txBody>
      </p:sp>
      <p:sp>
        <p:nvSpPr>
          <p:cNvPr id="27" name="Oval 26">
            <a:extLst>
              <a:ext uri="{FF2B5EF4-FFF2-40B4-BE49-F238E27FC236}">
                <a16:creationId xmlns:a16="http://schemas.microsoft.com/office/drawing/2014/main" id="{C222C1B9-FA56-4CEA-AD98-25A595D942F8}"/>
              </a:ext>
            </a:extLst>
          </p:cNvPr>
          <p:cNvSpPr/>
          <p:nvPr userDrawn="1"/>
        </p:nvSpPr>
        <p:spPr bwMode="white">
          <a:xfrm>
            <a:off x="5280149" y="564425"/>
            <a:ext cx="3267000" cy="4464000"/>
          </a:xfrm>
          <a:prstGeom prst="ellipse">
            <a:avLst/>
          </a:prstGeom>
          <a:noFill/>
          <a:ln w="123825">
            <a:solidFill>
              <a:schemeClr val="accent3"/>
            </a:solidFill>
          </a:ln>
          <a:effectLst>
            <a:outerShdw blurRad="63500" sx="102000" sy="102000" algn="ctr"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noProof="0" dirty="0"/>
          </a:p>
        </p:txBody>
      </p:sp>
      <p:sp>
        <p:nvSpPr>
          <p:cNvPr id="8" name="Rectangle 7" title="Background Shape"/>
          <p:cNvSpPr/>
          <p:nvPr/>
        </p:nvSpPr>
        <p:spPr>
          <a:xfrm>
            <a:off x="0" y="376"/>
            <a:ext cx="4572000" cy="68576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bwMode="white">
          <a:xfrm>
            <a:off x="439685" y="400665"/>
            <a:ext cx="3643845" cy="1428136"/>
          </a:xfrm>
        </p:spPr>
        <p:txBody>
          <a:bodyPr anchor="ctr" anchorCtr="0">
            <a:noAutofit/>
          </a:bodyPr>
          <a:lstStyle>
            <a:lvl1pPr algn="ctr">
              <a:lnSpc>
                <a:spcPct val="84000"/>
              </a:lnSpc>
              <a:defRPr sz="3600" baseline="0">
                <a:solidFill>
                  <a:schemeClr val="bg1"/>
                </a:solidFill>
              </a:defRPr>
            </a:lvl1pPr>
          </a:lstStyle>
          <a:p>
            <a:r>
              <a:rPr lang="en-US" noProof="0"/>
              <a:t>Click To Edit Master Title Style</a:t>
            </a:r>
          </a:p>
        </p:txBody>
      </p:sp>
      <p:sp>
        <p:nvSpPr>
          <p:cNvPr id="4" name="Text Placeholder 3"/>
          <p:cNvSpPr>
            <a:spLocks noGrp="1"/>
          </p:cNvSpPr>
          <p:nvPr>
            <p:ph type="body" sz="half" idx="2"/>
          </p:nvPr>
        </p:nvSpPr>
        <p:spPr>
          <a:xfrm>
            <a:off x="439685" y="2113935"/>
            <a:ext cx="3643845" cy="4247186"/>
          </a:xfrm>
        </p:spPr>
        <p:txBody>
          <a:bodyPr/>
          <a:lstStyle>
            <a:lvl1pPr marL="214313" indent="-214313">
              <a:lnSpc>
                <a:spcPct val="100000"/>
              </a:lnSpc>
              <a:spcBef>
                <a:spcPts val="0"/>
              </a:spcBef>
              <a:spcAft>
                <a:spcPts val="75"/>
              </a:spcAft>
              <a:buFont typeface="Arial" panose="020B0604020202020204" pitchFamily="34" charset="0"/>
              <a:buChar char="•"/>
              <a:defRPr sz="135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noProof="0"/>
              <a:t>Click to edit Master text styles</a:t>
            </a:r>
          </a:p>
        </p:txBody>
      </p:sp>
      <p:sp>
        <p:nvSpPr>
          <p:cNvPr id="5" name="Date Placeholder 4"/>
          <p:cNvSpPr>
            <a:spLocks noGrp="1"/>
          </p:cNvSpPr>
          <p:nvPr>
            <p:ph type="dt" sz="half" idx="10"/>
          </p:nvPr>
        </p:nvSpPr>
        <p:spPr>
          <a:xfrm>
            <a:off x="439684" y="6443554"/>
            <a:ext cx="993242" cy="404614"/>
          </a:xfrm>
        </p:spPr>
        <p:txBody>
          <a:bodyPr/>
          <a:lstStyle>
            <a:lvl1pPr>
              <a:defRPr>
                <a:solidFill>
                  <a:schemeClr val="bg1"/>
                </a:solidFill>
              </a:defRPr>
            </a:lvl1pPr>
          </a:lstStyle>
          <a:p>
            <a:fld id="{3B77EF04-6424-4B70-94D1-FC932CBBDD9B}" type="datetimeFigureOut">
              <a:rPr lang="en-US" noProof="0" smtClean="0"/>
              <a:pPr/>
              <a:t>8/27/2021</a:t>
            </a:fld>
            <a:endParaRPr lang="en-US" noProof="0" dirty="0"/>
          </a:p>
        </p:txBody>
      </p:sp>
      <p:sp>
        <p:nvSpPr>
          <p:cNvPr id="6" name="Footer Placeholder 5"/>
          <p:cNvSpPr>
            <a:spLocks noGrp="1"/>
          </p:cNvSpPr>
          <p:nvPr>
            <p:ph type="ftr" sz="quarter" idx="11"/>
          </p:nvPr>
        </p:nvSpPr>
        <p:spPr>
          <a:xfrm>
            <a:off x="2119043" y="6453386"/>
            <a:ext cx="1964497" cy="404614"/>
          </a:xfrm>
        </p:spPr>
        <p:txBody>
          <a:bodyPr/>
          <a:lstStyle>
            <a:lvl1pPr>
              <a:defRPr>
                <a:solidFill>
                  <a:schemeClr val="bg1"/>
                </a:solidFill>
              </a:defRPr>
            </a:lvl1pPr>
          </a:lstStyle>
          <a:p>
            <a:r>
              <a:rPr lang="en-US" noProof="0" dirty="0"/>
              <a:t>Add a footer </a:t>
            </a:r>
          </a:p>
        </p:txBody>
      </p:sp>
      <p:sp>
        <p:nvSpPr>
          <p:cNvPr id="7" name="Slide Number Placeholder 6"/>
          <p:cNvSpPr>
            <a:spLocks noGrp="1"/>
          </p:cNvSpPr>
          <p:nvPr>
            <p:ph type="sldNum" sz="quarter" idx="12"/>
          </p:nvPr>
        </p:nvSpPr>
        <p:spPr>
          <a:xfrm>
            <a:off x="7640954" y="6453386"/>
            <a:ext cx="1197219" cy="404614"/>
          </a:xfrm>
        </p:spPr>
        <p:txBody>
          <a:bodyPr/>
          <a:lstStyle>
            <a:lvl1pPr>
              <a:defRPr>
                <a:solidFill>
                  <a:schemeClr val="tx2"/>
                </a:solidFill>
              </a:defRPr>
            </a:lvl1pPr>
          </a:lstStyle>
          <a:p>
            <a:fld id="{B38049E5-7B53-4E85-8972-7D6C4BCE5BB9}" type="slidenum">
              <a:rPr lang="en-US" noProof="0" smtClean="0"/>
              <a:t>‹#›</a:t>
            </a:fld>
            <a:endParaRPr lang="en-US" noProof="0" dirty="0"/>
          </a:p>
        </p:txBody>
      </p:sp>
      <p:sp>
        <p:nvSpPr>
          <p:cNvPr id="9" name="Rectangle 8" title="Divider Bar"/>
          <p:cNvSpPr/>
          <p:nvPr/>
        </p:nvSpPr>
        <p:spPr>
          <a:xfrm>
            <a:off x="4518000" y="0"/>
            <a:ext cx="108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Picture Placeholder 12">
            <a:extLst>
              <a:ext uri="{FF2B5EF4-FFF2-40B4-BE49-F238E27FC236}">
                <a16:creationId xmlns:a16="http://schemas.microsoft.com/office/drawing/2014/main" id="{9786B981-6A78-425B-97A2-BA24E40DB7AD}"/>
              </a:ext>
            </a:extLst>
          </p:cNvPr>
          <p:cNvSpPr>
            <a:spLocks noGrp="1"/>
          </p:cNvSpPr>
          <p:nvPr>
            <p:ph type="pic" sz="quarter" idx="13"/>
          </p:nvPr>
        </p:nvSpPr>
        <p:spPr>
          <a:xfrm>
            <a:off x="5359321" y="670570"/>
            <a:ext cx="3113484" cy="4248000"/>
          </a:xfrm>
          <a:prstGeom prst="ellipse">
            <a:avLst/>
          </a:prstGeom>
          <a:ln w="38100">
            <a:solidFill>
              <a:schemeClr val="bg2"/>
            </a:solidFill>
          </a:ln>
          <a:effectLst>
            <a:innerShdw blurRad="114300">
              <a:prstClr val="black"/>
            </a:innerShdw>
          </a:effectLst>
        </p:spPr>
        <p:txBody>
          <a:bodyPr anchor="ctr" anchorCtr="0"/>
          <a:lstStyle>
            <a:lvl1pPr>
              <a:defRPr>
                <a:solidFill>
                  <a:schemeClr val="bg1"/>
                </a:solidFill>
              </a:defRPr>
            </a:lvl1pPr>
          </a:lstStyle>
          <a:p>
            <a:r>
              <a:rPr lang="en-US" noProof="0"/>
              <a:t>Click icon to add picture</a:t>
            </a:r>
            <a:endParaRPr lang="en-US" noProof="0" dirty="0"/>
          </a:p>
        </p:txBody>
      </p:sp>
      <p:sp>
        <p:nvSpPr>
          <p:cNvPr id="17" name="Content Placeholder 15">
            <a:extLst>
              <a:ext uri="{FF2B5EF4-FFF2-40B4-BE49-F238E27FC236}">
                <a16:creationId xmlns:a16="http://schemas.microsoft.com/office/drawing/2014/main" id="{A21C7D74-31FD-4638-819B-6F7351A1770B}"/>
              </a:ext>
            </a:extLst>
          </p:cNvPr>
          <p:cNvSpPr>
            <a:spLocks noGrp="1"/>
          </p:cNvSpPr>
          <p:nvPr>
            <p:ph sz="quarter" idx="15"/>
          </p:nvPr>
        </p:nvSpPr>
        <p:spPr>
          <a:xfrm>
            <a:off x="5060473" y="5188236"/>
            <a:ext cx="3643844" cy="1126906"/>
          </a:xfrm>
          <a:solidFill>
            <a:schemeClr val="bg2"/>
          </a:solidFill>
          <a:ln>
            <a:noFill/>
          </a:ln>
          <a:effectLst>
            <a:innerShdw blurRad="114300">
              <a:prstClr val="black"/>
            </a:innerShdw>
          </a:effectLst>
        </p:spPr>
        <p:txBody>
          <a:bodyPr anchor="ctr" anchorCtr="0"/>
          <a:lstStyle>
            <a:lvl1pPr marL="0" indent="0" algn="ctr">
              <a:buNone/>
              <a:defRPr sz="1350">
                <a:solidFill>
                  <a:schemeClr val="tx2">
                    <a:lumMod val="50000"/>
                  </a:schemeClr>
                </a:solidFill>
              </a:defRPr>
            </a:lvl1pPr>
            <a:lvl2pPr marL="397764" indent="0" algn="ctr">
              <a:buNone/>
              <a:defRPr sz="1350">
                <a:solidFill>
                  <a:schemeClr val="tx2">
                    <a:lumMod val="50000"/>
                  </a:schemeClr>
                </a:solidFill>
              </a:defRPr>
            </a:lvl2pPr>
            <a:lvl3pPr marL="740664" indent="0" algn="ctr">
              <a:buNone/>
              <a:defRPr sz="1200">
                <a:solidFill>
                  <a:schemeClr val="tx2">
                    <a:lumMod val="50000"/>
                  </a:schemeClr>
                </a:solidFill>
              </a:defRPr>
            </a:lvl3pPr>
            <a:lvl4pPr marL="1083564" indent="0" algn="ctr">
              <a:buNone/>
              <a:defRPr sz="1200">
                <a:solidFill>
                  <a:schemeClr val="tx2">
                    <a:lumMod val="50000"/>
                  </a:schemeClr>
                </a:solidFill>
              </a:defRPr>
            </a:lvl4pPr>
            <a:lvl5pPr marL="1426464" indent="0" algn="ctr">
              <a:buNone/>
              <a:defRPr sz="1050">
                <a:solidFill>
                  <a:schemeClr val="tx2">
                    <a:lumMod val="50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1" name="L-Shape 20">
            <a:extLst>
              <a:ext uri="{FF2B5EF4-FFF2-40B4-BE49-F238E27FC236}">
                <a16:creationId xmlns:a16="http://schemas.microsoft.com/office/drawing/2014/main" id="{CB430D22-8AAF-444F-A6CE-7C02859083DF}"/>
              </a:ext>
            </a:extLst>
          </p:cNvPr>
          <p:cNvSpPr>
            <a:spLocks noChangeAspect="1"/>
          </p:cNvSpPr>
          <p:nvPr userDrawn="1"/>
        </p:nvSpPr>
        <p:spPr>
          <a:xfrm flipV="1">
            <a:off x="387706" y="335070"/>
            <a:ext cx="302401" cy="395617"/>
          </a:xfrm>
          <a:prstGeom prst="corner">
            <a:avLst>
              <a:gd name="adj1" fmla="val 4470"/>
              <a:gd name="adj2" fmla="val 4823"/>
            </a:avLst>
          </a:prstGeom>
          <a:solidFill>
            <a:schemeClr val="bg2"/>
          </a:solidFill>
          <a:ln w="12700">
            <a:solidFill>
              <a:schemeClr val="bg2"/>
            </a:solidFill>
          </a:ln>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noProof="0" dirty="0"/>
          </a:p>
        </p:txBody>
      </p:sp>
      <p:sp>
        <p:nvSpPr>
          <p:cNvPr id="23" name="L-Shape 22">
            <a:extLst>
              <a:ext uri="{FF2B5EF4-FFF2-40B4-BE49-F238E27FC236}">
                <a16:creationId xmlns:a16="http://schemas.microsoft.com/office/drawing/2014/main" id="{0D8BA010-8544-4718-9EA3-B0248C963FD4}"/>
              </a:ext>
            </a:extLst>
          </p:cNvPr>
          <p:cNvSpPr>
            <a:spLocks noChangeAspect="1"/>
          </p:cNvSpPr>
          <p:nvPr userDrawn="1"/>
        </p:nvSpPr>
        <p:spPr>
          <a:xfrm flipH="1" flipV="1">
            <a:off x="3814294" y="330312"/>
            <a:ext cx="308197" cy="403201"/>
          </a:xfrm>
          <a:prstGeom prst="corner">
            <a:avLst>
              <a:gd name="adj1" fmla="val 4470"/>
              <a:gd name="adj2" fmla="val 4823"/>
            </a:avLst>
          </a:prstGeom>
          <a:solidFill>
            <a:schemeClr val="bg2"/>
          </a:solidFill>
          <a:ln w="12700">
            <a:solidFill>
              <a:schemeClr val="bg2"/>
            </a:solidFill>
          </a:ln>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noProof="0" dirty="0"/>
          </a:p>
        </p:txBody>
      </p:sp>
      <p:sp>
        <p:nvSpPr>
          <p:cNvPr id="24" name="L-Shape 23">
            <a:extLst>
              <a:ext uri="{FF2B5EF4-FFF2-40B4-BE49-F238E27FC236}">
                <a16:creationId xmlns:a16="http://schemas.microsoft.com/office/drawing/2014/main" id="{C0FFB550-21A6-456B-BA1A-EF145674866C}"/>
              </a:ext>
            </a:extLst>
          </p:cNvPr>
          <p:cNvSpPr>
            <a:spLocks noChangeAspect="1"/>
          </p:cNvSpPr>
          <p:nvPr userDrawn="1"/>
        </p:nvSpPr>
        <p:spPr>
          <a:xfrm>
            <a:off x="392123" y="1476948"/>
            <a:ext cx="302401" cy="395617"/>
          </a:xfrm>
          <a:prstGeom prst="corner">
            <a:avLst>
              <a:gd name="adj1" fmla="val 4470"/>
              <a:gd name="adj2" fmla="val 4823"/>
            </a:avLst>
          </a:prstGeom>
          <a:solidFill>
            <a:schemeClr val="bg2"/>
          </a:solidFill>
          <a:ln w="12700">
            <a:solidFill>
              <a:schemeClr val="bg2"/>
            </a:solidFill>
          </a:ln>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noProof="0" dirty="0"/>
          </a:p>
        </p:txBody>
      </p:sp>
      <p:sp>
        <p:nvSpPr>
          <p:cNvPr id="25" name="L-Shape 24">
            <a:extLst>
              <a:ext uri="{FF2B5EF4-FFF2-40B4-BE49-F238E27FC236}">
                <a16:creationId xmlns:a16="http://schemas.microsoft.com/office/drawing/2014/main" id="{70EF88E9-8CAC-422B-A9A6-D9FD1F17DAE2}"/>
              </a:ext>
            </a:extLst>
          </p:cNvPr>
          <p:cNvSpPr>
            <a:spLocks noChangeAspect="1"/>
          </p:cNvSpPr>
          <p:nvPr userDrawn="1"/>
        </p:nvSpPr>
        <p:spPr>
          <a:xfrm flipH="1">
            <a:off x="3811337" y="1482022"/>
            <a:ext cx="308197" cy="403201"/>
          </a:xfrm>
          <a:prstGeom prst="corner">
            <a:avLst>
              <a:gd name="adj1" fmla="val 4470"/>
              <a:gd name="adj2" fmla="val 4823"/>
            </a:avLst>
          </a:prstGeom>
          <a:solidFill>
            <a:schemeClr val="bg2"/>
          </a:solidFill>
          <a:ln w="12700">
            <a:solidFill>
              <a:schemeClr val="bg2"/>
            </a:solidFill>
          </a:ln>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noProof="0" dirty="0"/>
          </a:p>
        </p:txBody>
      </p:sp>
    </p:spTree>
    <p:extLst>
      <p:ext uri="{BB962C8B-B14F-4D97-AF65-F5344CB8AC3E}">
        <p14:creationId xmlns:p14="http://schemas.microsoft.com/office/powerpoint/2010/main" val="6980168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bwMode="ltGray">
      <p:bgPr>
        <a:solidFill>
          <a:schemeClr val="bg2"/>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0A2BD38-4A6C-44EB-900D-A3E3AE37854F}"/>
              </a:ext>
            </a:extLst>
          </p:cNvPr>
          <p:cNvSpPr/>
          <p:nvPr userDrawn="1"/>
        </p:nvSpPr>
        <p:spPr>
          <a:xfrm>
            <a:off x="4936292" y="404614"/>
            <a:ext cx="3893382" cy="6048772"/>
          </a:xfrm>
          <a:prstGeom prst="rect">
            <a:avLst/>
          </a:prstGeom>
          <a:gradFill flip="none" rotWithShape="1">
            <a:gsLst>
              <a:gs pos="0">
                <a:schemeClr val="tx2">
                  <a:lumMod val="50000"/>
                </a:schemeClr>
              </a:gs>
              <a:gs pos="36000">
                <a:schemeClr val="tx2"/>
              </a:gs>
              <a:gs pos="69000">
                <a:schemeClr val="tx2">
                  <a:lumMod val="75000"/>
                </a:schemeClr>
              </a:gs>
              <a:gs pos="97000">
                <a:schemeClr val="tx2">
                  <a:lumMod val="50000"/>
                </a:schemeClr>
              </a:gs>
            </a:gsLst>
            <a:lin ang="2700000" scaled="1"/>
            <a:tileRect/>
          </a:gradFill>
          <a:ln>
            <a:noFill/>
          </a:ln>
          <a:effectLst>
            <a:outerShdw blurRad="63500" sx="102000" sy="102000" algn="ctr" rotWithShape="0">
              <a:prstClr val="black">
                <a:alpha val="2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noProof="0" dirty="0"/>
          </a:p>
        </p:txBody>
      </p:sp>
      <p:sp>
        <p:nvSpPr>
          <p:cNvPr id="8" name="Rectangle 7" title="Background Shape"/>
          <p:cNvSpPr/>
          <p:nvPr/>
        </p:nvSpPr>
        <p:spPr>
          <a:xfrm>
            <a:off x="0" y="376"/>
            <a:ext cx="4572000" cy="68576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bwMode="white">
          <a:xfrm>
            <a:off x="439685" y="400665"/>
            <a:ext cx="3643845" cy="1428136"/>
          </a:xfrm>
        </p:spPr>
        <p:txBody>
          <a:bodyPr anchor="ctr" anchorCtr="0">
            <a:noAutofit/>
          </a:bodyPr>
          <a:lstStyle>
            <a:lvl1pPr algn="ctr">
              <a:lnSpc>
                <a:spcPct val="84000"/>
              </a:lnSpc>
              <a:defRPr sz="3600" baseline="0">
                <a:solidFill>
                  <a:schemeClr val="bg1"/>
                </a:solidFill>
              </a:defRPr>
            </a:lvl1pPr>
          </a:lstStyle>
          <a:p>
            <a:r>
              <a:rPr lang="en-US" noProof="0"/>
              <a:t>Click To Edit Master Title Style</a:t>
            </a:r>
          </a:p>
        </p:txBody>
      </p:sp>
      <p:sp>
        <p:nvSpPr>
          <p:cNvPr id="4" name="Text Placeholder 3"/>
          <p:cNvSpPr>
            <a:spLocks noGrp="1"/>
          </p:cNvSpPr>
          <p:nvPr>
            <p:ph type="body" sz="half" idx="2"/>
          </p:nvPr>
        </p:nvSpPr>
        <p:spPr>
          <a:xfrm>
            <a:off x="439685" y="2113935"/>
            <a:ext cx="3643845" cy="4247186"/>
          </a:xfrm>
        </p:spPr>
        <p:txBody>
          <a:bodyPr/>
          <a:lstStyle>
            <a:lvl1pPr marL="214313" indent="-214313">
              <a:lnSpc>
                <a:spcPct val="100000"/>
              </a:lnSpc>
              <a:spcBef>
                <a:spcPts val="0"/>
              </a:spcBef>
              <a:spcAft>
                <a:spcPts val="75"/>
              </a:spcAft>
              <a:buFont typeface="Arial" panose="020B0604020202020204" pitchFamily="34" charset="0"/>
              <a:buChar char="•"/>
              <a:defRPr sz="135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noProof="0"/>
              <a:t>Click to edit Master text styles</a:t>
            </a:r>
          </a:p>
        </p:txBody>
      </p:sp>
      <p:sp>
        <p:nvSpPr>
          <p:cNvPr id="5" name="Date Placeholder 4"/>
          <p:cNvSpPr>
            <a:spLocks noGrp="1"/>
          </p:cNvSpPr>
          <p:nvPr>
            <p:ph type="dt" sz="half" idx="10"/>
          </p:nvPr>
        </p:nvSpPr>
        <p:spPr>
          <a:xfrm>
            <a:off x="439684" y="6443554"/>
            <a:ext cx="993242" cy="404614"/>
          </a:xfrm>
        </p:spPr>
        <p:txBody>
          <a:bodyPr/>
          <a:lstStyle>
            <a:lvl1pPr>
              <a:defRPr>
                <a:solidFill>
                  <a:schemeClr val="bg1"/>
                </a:solidFill>
              </a:defRPr>
            </a:lvl1pPr>
          </a:lstStyle>
          <a:p>
            <a:fld id="{3B77EF04-6424-4B70-94D1-FC932CBBDD9B}" type="datetimeFigureOut">
              <a:rPr lang="en-US" noProof="0" smtClean="0"/>
              <a:pPr/>
              <a:t>8/27/2021</a:t>
            </a:fld>
            <a:endParaRPr lang="en-US" noProof="0" dirty="0"/>
          </a:p>
        </p:txBody>
      </p:sp>
      <p:sp>
        <p:nvSpPr>
          <p:cNvPr id="6" name="Footer Placeholder 5"/>
          <p:cNvSpPr>
            <a:spLocks noGrp="1"/>
          </p:cNvSpPr>
          <p:nvPr>
            <p:ph type="ftr" sz="quarter" idx="11"/>
          </p:nvPr>
        </p:nvSpPr>
        <p:spPr>
          <a:xfrm>
            <a:off x="2119043" y="6453386"/>
            <a:ext cx="1964497" cy="404614"/>
          </a:xfrm>
        </p:spPr>
        <p:txBody>
          <a:bodyPr/>
          <a:lstStyle>
            <a:lvl1pPr>
              <a:defRPr>
                <a:solidFill>
                  <a:schemeClr val="bg1"/>
                </a:solidFill>
              </a:defRPr>
            </a:lvl1pPr>
          </a:lstStyle>
          <a:p>
            <a:r>
              <a:rPr lang="en-US" noProof="0" dirty="0"/>
              <a:t>Add a footer </a:t>
            </a:r>
          </a:p>
        </p:txBody>
      </p:sp>
      <p:sp>
        <p:nvSpPr>
          <p:cNvPr id="7" name="Slide Number Placeholder 6"/>
          <p:cNvSpPr>
            <a:spLocks noGrp="1"/>
          </p:cNvSpPr>
          <p:nvPr>
            <p:ph type="sldNum" sz="quarter" idx="12"/>
          </p:nvPr>
        </p:nvSpPr>
        <p:spPr>
          <a:xfrm>
            <a:off x="7640954" y="6453386"/>
            <a:ext cx="1197219" cy="404614"/>
          </a:xfrm>
        </p:spPr>
        <p:txBody>
          <a:bodyPr/>
          <a:lstStyle>
            <a:lvl1pPr>
              <a:defRPr>
                <a:solidFill>
                  <a:schemeClr val="tx2"/>
                </a:solidFill>
              </a:defRPr>
            </a:lvl1pPr>
          </a:lstStyle>
          <a:p>
            <a:fld id="{B38049E5-7B53-4E85-8972-7D6C4BCE5BB9}" type="slidenum">
              <a:rPr lang="en-US" noProof="0" smtClean="0"/>
              <a:t>‹#›</a:t>
            </a:fld>
            <a:endParaRPr lang="en-US" noProof="0" dirty="0"/>
          </a:p>
        </p:txBody>
      </p:sp>
      <p:sp>
        <p:nvSpPr>
          <p:cNvPr id="9" name="Rectangle 8" title="Divider Bar"/>
          <p:cNvSpPr/>
          <p:nvPr/>
        </p:nvSpPr>
        <p:spPr>
          <a:xfrm>
            <a:off x="4518000" y="0"/>
            <a:ext cx="108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L-Shape 20">
            <a:extLst>
              <a:ext uri="{FF2B5EF4-FFF2-40B4-BE49-F238E27FC236}">
                <a16:creationId xmlns:a16="http://schemas.microsoft.com/office/drawing/2014/main" id="{CB430D22-8AAF-444F-A6CE-7C02859083DF}"/>
              </a:ext>
            </a:extLst>
          </p:cNvPr>
          <p:cNvSpPr>
            <a:spLocks noChangeAspect="1"/>
          </p:cNvSpPr>
          <p:nvPr userDrawn="1"/>
        </p:nvSpPr>
        <p:spPr>
          <a:xfrm flipV="1">
            <a:off x="387706" y="335070"/>
            <a:ext cx="302401" cy="395617"/>
          </a:xfrm>
          <a:prstGeom prst="corner">
            <a:avLst>
              <a:gd name="adj1" fmla="val 4470"/>
              <a:gd name="adj2" fmla="val 4823"/>
            </a:avLst>
          </a:prstGeom>
          <a:solidFill>
            <a:schemeClr val="bg2"/>
          </a:solidFill>
          <a:ln w="12700">
            <a:solidFill>
              <a:schemeClr val="bg2"/>
            </a:solidFill>
          </a:ln>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noProof="0" dirty="0"/>
          </a:p>
        </p:txBody>
      </p:sp>
      <p:sp>
        <p:nvSpPr>
          <p:cNvPr id="23" name="L-Shape 22">
            <a:extLst>
              <a:ext uri="{FF2B5EF4-FFF2-40B4-BE49-F238E27FC236}">
                <a16:creationId xmlns:a16="http://schemas.microsoft.com/office/drawing/2014/main" id="{0D8BA010-8544-4718-9EA3-B0248C963FD4}"/>
              </a:ext>
            </a:extLst>
          </p:cNvPr>
          <p:cNvSpPr>
            <a:spLocks noChangeAspect="1"/>
          </p:cNvSpPr>
          <p:nvPr userDrawn="1"/>
        </p:nvSpPr>
        <p:spPr>
          <a:xfrm flipH="1" flipV="1">
            <a:off x="3814294" y="330312"/>
            <a:ext cx="308197" cy="403201"/>
          </a:xfrm>
          <a:prstGeom prst="corner">
            <a:avLst>
              <a:gd name="adj1" fmla="val 4470"/>
              <a:gd name="adj2" fmla="val 4823"/>
            </a:avLst>
          </a:prstGeom>
          <a:solidFill>
            <a:schemeClr val="bg2"/>
          </a:solidFill>
          <a:ln w="12700">
            <a:solidFill>
              <a:schemeClr val="bg2"/>
            </a:solidFill>
          </a:ln>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noProof="0" dirty="0"/>
          </a:p>
        </p:txBody>
      </p:sp>
      <p:sp>
        <p:nvSpPr>
          <p:cNvPr id="24" name="L-Shape 23">
            <a:extLst>
              <a:ext uri="{FF2B5EF4-FFF2-40B4-BE49-F238E27FC236}">
                <a16:creationId xmlns:a16="http://schemas.microsoft.com/office/drawing/2014/main" id="{C0FFB550-21A6-456B-BA1A-EF145674866C}"/>
              </a:ext>
            </a:extLst>
          </p:cNvPr>
          <p:cNvSpPr>
            <a:spLocks noChangeAspect="1"/>
          </p:cNvSpPr>
          <p:nvPr userDrawn="1"/>
        </p:nvSpPr>
        <p:spPr>
          <a:xfrm>
            <a:off x="392123" y="1476948"/>
            <a:ext cx="302401" cy="395617"/>
          </a:xfrm>
          <a:prstGeom prst="corner">
            <a:avLst>
              <a:gd name="adj1" fmla="val 4470"/>
              <a:gd name="adj2" fmla="val 4823"/>
            </a:avLst>
          </a:prstGeom>
          <a:solidFill>
            <a:schemeClr val="bg2"/>
          </a:solidFill>
          <a:ln w="12700">
            <a:solidFill>
              <a:schemeClr val="bg2"/>
            </a:solidFill>
          </a:ln>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noProof="0" dirty="0"/>
          </a:p>
        </p:txBody>
      </p:sp>
      <p:sp>
        <p:nvSpPr>
          <p:cNvPr id="25" name="L-Shape 24">
            <a:extLst>
              <a:ext uri="{FF2B5EF4-FFF2-40B4-BE49-F238E27FC236}">
                <a16:creationId xmlns:a16="http://schemas.microsoft.com/office/drawing/2014/main" id="{70EF88E9-8CAC-422B-A9A6-D9FD1F17DAE2}"/>
              </a:ext>
            </a:extLst>
          </p:cNvPr>
          <p:cNvSpPr>
            <a:spLocks noChangeAspect="1"/>
          </p:cNvSpPr>
          <p:nvPr userDrawn="1"/>
        </p:nvSpPr>
        <p:spPr>
          <a:xfrm flipH="1">
            <a:off x="3811337" y="1482022"/>
            <a:ext cx="308197" cy="403201"/>
          </a:xfrm>
          <a:prstGeom prst="corner">
            <a:avLst>
              <a:gd name="adj1" fmla="val 4470"/>
              <a:gd name="adj2" fmla="val 4823"/>
            </a:avLst>
          </a:prstGeom>
          <a:solidFill>
            <a:schemeClr val="bg2"/>
          </a:solidFill>
          <a:ln w="12700">
            <a:solidFill>
              <a:schemeClr val="bg2"/>
            </a:solidFill>
          </a:ln>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noProof="0" dirty="0"/>
          </a:p>
        </p:txBody>
      </p:sp>
      <p:sp>
        <p:nvSpPr>
          <p:cNvPr id="18" name="Content Placeholder 2">
            <a:extLst>
              <a:ext uri="{FF2B5EF4-FFF2-40B4-BE49-F238E27FC236}">
                <a16:creationId xmlns:a16="http://schemas.microsoft.com/office/drawing/2014/main" id="{ED439475-E625-4449-B42E-8F291D64A3C7}"/>
              </a:ext>
            </a:extLst>
          </p:cNvPr>
          <p:cNvSpPr>
            <a:spLocks noGrp="1"/>
          </p:cNvSpPr>
          <p:nvPr>
            <p:ph idx="1"/>
          </p:nvPr>
        </p:nvSpPr>
        <p:spPr>
          <a:xfrm>
            <a:off x="5021521" y="518495"/>
            <a:ext cx="3682796" cy="5759777"/>
          </a:xfrm>
          <a:solidFill>
            <a:schemeClr val="bg2"/>
          </a:solidFill>
          <a:ln>
            <a:noFill/>
          </a:ln>
          <a:effectLst>
            <a:innerShdw blurRad="114300">
              <a:prstClr val="black"/>
            </a:innerShdw>
          </a:effectLst>
        </p:spPr>
        <p:txBody>
          <a:bodyPr vert="horz" lIns="91440" tIns="45720" rIns="91440" bIns="45720" rtlCol="0" anchor="ctr" anchorCtr="0">
            <a:noAutofit/>
          </a:bodyPr>
          <a:lstStyle>
            <a:lvl1pPr>
              <a:defRPr lang="en-US" sz="1350">
                <a:solidFill>
                  <a:schemeClr val="tx2">
                    <a:lumMod val="50000"/>
                  </a:schemeClr>
                </a:solidFill>
              </a:defRPr>
            </a:lvl1pPr>
            <a:lvl2pPr>
              <a:defRPr lang="en-US" sz="1350">
                <a:solidFill>
                  <a:schemeClr val="tx2">
                    <a:lumMod val="50000"/>
                  </a:schemeClr>
                </a:solidFill>
              </a:defRPr>
            </a:lvl2pPr>
            <a:lvl3pPr>
              <a:defRPr lang="en-US" sz="1200">
                <a:solidFill>
                  <a:schemeClr val="tx2">
                    <a:lumMod val="50000"/>
                  </a:schemeClr>
                </a:solidFill>
              </a:defRPr>
            </a:lvl3pPr>
            <a:lvl4pPr>
              <a:defRPr lang="en-US" sz="1200">
                <a:solidFill>
                  <a:schemeClr val="tx2">
                    <a:lumMod val="50000"/>
                  </a:schemeClr>
                </a:solidFill>
              </a:defRPr>
            </a:lvl4pPr>
            <a:lvl5pPr>
              <a:defRPr lang="en-US" sz="1050">
                <a:solidFill>
                  <a:schemeClr val="tx2">
                    <a:lumMod val="50000"/>
                  </a:schemeClr>
                </a:solidFill>
              </a:defRPr>
            </a:lvl5pPr>
          </a:lstStyle>
          <a:p>
            <a:pPr marL="0" lvl="0" indent="0" algn="ctr">
              <a:buNone/>
            </a:pPr>
            <a:r>
              <a:rPr lang="en-US" noProof="0"/>
              <a:t>Click to edit Master text styles</a:t>
            </a:r>
          </a:p>
          <a:p>
            <a:pPr marL="0" lvl="1" indent="0" algn="ctr">
              <a:buNone/>
            </a:pPr>
            <a:r>
              <a:rPr lang="en-US" noProof="0"/>
              <a:t>Second level</a:t>
            </a:r>
          </a:p>
          <a:p>
            <a:pPr marL="0" lvl="2" indent="0" algn="ctr">
              <a:buNone/>
            </a:pPr>
            <a:r>
              <a:rPr lang="en-US" noProof="0"/>
              <a:t>Third level</a:t>
            </a:r>
          </a:p>
          <a:p>
            <a:pPr marL="0" lvl="3" indent="0" algn="ctr">
              <a:buNone/>
            </a:pPr>
            <a:r>
              <a:rPr lang="en-US" noProof="0"/>
              <a:t>Fourth level</a:t>
            </a:r>
          </a:p>
          <a:p>
            <a:pPr marL="0" lvl="4" indent="0" algn="ctr">
              <a:buNone/>
            </a:pPr>
            <a:r>
              <a:rPr lang="en-US" noProof="0"/>
              <a:t>Fifth level</a:t>
            </a:r>
          </a:p>
        </p:txBody>
      </p:sp>
    </p:spTree>
    <p:extLst>
      <p:ext uri="{BB962C8B-B14F-4D97-AF65-F5344CB8AC3E}">
        <p14:creationId xmlns:p14="http://schemas.microsoft.com/office/powerpoint/2010/main" val="32088081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Picture, TItle, and Caption">
    <p:spTree>
      <p:nvGrpSpPr>
        <p:cNvPr id="1" name=""/>
        <p:cNvGrpSpPr/>
        <p:nvPr/>
      </p:nvGrpSpPr>
      <p:grpSpPr>
        <a:xfrm>
          <a:off x="0" y="0"/>
          <a:ext cx="0" cy="0"/>
          <a:chOff x="0" y="0"/>
          <a:chExt cx="0" cy="0"/>
        </a:xfrm>
      </p:grpSpPr>
      <p:sp>
        <p:nvSpPr>
          <p:cNvPr id="8" name="Rectangle 7" title="Background Shape"/>
          <p:cNvSpPr/>
          <p:nvPr/>
        </p:nvSpPr>
        <p:spPr>
          <a:xfrm>
            <a:off x="-1" y="376"/>
            <a:ext cx="4676174" cy="685762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1F430D42-50DC-4502-A3E8-251FE7F0809D}"/>
              </a:ext>
            </a:extLst>
          </p:cNvPr>
          <p:cNvSpPr/>
          <p:nvPr userDrawn="1"/>
        </p:nvSpPr>
        <p:spPr>
          <a:xfrm>
            <a:off x="380696" y="5289755"/>
            <a:ext cx="3952537" cy="1012722"/>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noProof="0" dirty="0">
              <a:solidFill>
                <a:schemeClr val="accent3"/>
              </a:solidFill>
            </a:endParaRPr>
          </a:p>
        </p:txBody>
      </p:sp>
      <p:sp>
        <p:nvSpPr>
          <p:cNvPr id="11" name="Rectangle: Diagonal Corners Snipped 10">
            <a:extLst>
              <a:ext uri="{FF2B5EF4-FFF2-40B4-BE49-F238E27FC236}">
                <a16:creationId xmlns:a16="http://schemas.microsoft.com/office/drawing/2014/main" id="{836AFDEB-3C72-49E0-9B45-DC9EFBA6587F}"/>
              </a:ext>
            </a:extLst>
          </p:cNvPr>
          <p:cNvSpPr/>
          <p:nvPr userDrawn="1"/>
        </p:nvSpPr>
        <p:spPr bwMode="white">
          <a:xfrm>
            <a:off x="380696" y="409307"/>
            <a:ext cx="3952537" cy="4732985"/>
          </a:xfrm>
          <a:prstGeom prst="snip2DiagRect">
            <a:avLst>
              <a:gd name="adj1" fmla="val 0"/>
              <a:gd name="adj2" fmla="val 10697"/>
            </a:avLst>
          </a:prstGeom>
          <a:solidFill>
            <a:schemeClr val="accent3"/>
          </a:solidFill>
          <a:ln>
            <a:noFill/>
          </a:ln>
          <a:effectLst>
            <a:outerShdw blurRad="63500" sx="102000" sy="102000" algn="ctr"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noProof="0" dirty="0"/>
          </a:p>
        </p:txBody>
      </p:sp>
      <p:sp>
        <p:nvSpPr>
          <p:cNvPr id="2" name="Title 1"/>
          <p:cNvSpPr>
            <a:spLocks noGrp="1"/>
          </p:cNvSpPr>
          <p:nvPr>
            <p:ph type="title" hasCustomPrompt="1"/>
          </p:nvPr>
        </p:nvSpPr>
        <p:spPr>
          <a:xfrm>
            <a:off x="5198082" y="477366"/>
            <a:ext cx="3483000" cy="1341602"/>
          </a:xfrm>
        </p:spPr>
        <p:txBody>
          <a:bodyPr anchor="ctr" anchorCtr="0">
            <a:normAutofit/>
          </a:bodyPr>
          <a:lstStyle>
            <a:lvl1pPr algn="ctr">
              <a:lnSpc>
                <a:spcPct val="84000"/>
              </a:lnSpc>
              <a:defRPr sz="3600" baseline="0">
                <a:solidFill>
                  <a:schemeClr val="tx2"/>
                </a:solidFill>
              </a:defRPr>
            </a:lvl1pPr>
          </a:lstStyle>
          <a:p>
            <a:r>
              <a:rPr lang="en-US" noProof="0"/>
              <a:t>Click To Edit Master Title Style</a:t>
            </a:r>
          </a:p>
        </p:txBody>
      </p:sp>
      <p:sp>
        <p:nvSpPr>
          <p:cNvPr id="4" name="Text Placeholder 3"/>
          <p:cNvSpPr>
            <a:spLocks noGrp="1"/>
          </p:cNvSpPr>
          <p:nvPr>
            <p:ph type="body" sz="half" idx="2"/>
          </p:nvPr>
        </p:nvSpPr>
        <p:spPr>
          <a:xfrm>
            <a:off x="5198092" y="1966453"/>
            <a:ext cx="3483001" cy="4388615"/>
          </a:xfrm>
        </p:spPr>
        <p:txBody>
          <a:bodyPr/>
          <a:lstStyle>
            <a:lvl1pPr marL="214313" indent="-214313">
              <a:lnSpc>
                <a:spcPct val="100000"/>
              </a:lnSpc>
              <a:spcBef>
                <a:spcPts val="0"/>
              </a:spcBef>
              <a:spcAft>
                <a:spcPts val="0"/>
              </a:spcAft>
              <a:buFont typeface="Arial" panose="020B0604020202020204" pitchFamily="34" charset="0"/>
              <a:buChar char="•"/>
              <a:defRPr sz="135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noProof="0"/>
              <a:t>Click to edit Master text styles</a:t>
            </a:r>
          </a:p>
        </p:txBody>
      </p:sp>
      <p:sp>
        <p:nvSpPr>
          <p:cNvPr id="5" name="Date Placeholder 4"/>
          <p:cNvSpPr>
            <a:spLocks noGrp="1"/>
          </p:cNvSpPr>
          <p:nvPr>
            <p:ph type="dt" sz="half" idx="10"/>
          </p:nvPr>
        </p:nvSpPr>
        <p:spPr>
          <a:xfrm>
            <a:off x="380693" y="6453386"/>
            <a:ext cx="903429" cy="404614"/>
          </a:xfrm>
        </p:spPr>
        <p:txBody>
          <a:bodyPr/>
          <a:lstStyle>
            <a:lvl1pPr>
              <a:defRPr>
                <a:solidFill>
                  <a:schemeClr val="bg1"/>
                </a:solidFill>
              </a:defRPr>
            </a:lvl1pPr>
          </a:lstStyle>
          <a:p>
            <a:fld id="{3B77EF04-6424-4B70-94D1-FC932CBBDD9B}" type="datetimeFigureOut">
              <a:rPr lang="en-US" noProof="0" smtClean="0"/>
              <a:pPr/>
              <a:t>8/27/2021</a:t>
            </a:fld>
            <a:endParaRPr lang="en-US" noProof="0" dirty="0"/>
          </a:p>
        </p:txBody>
      </p:sp>
      <p:sp>
        <p:nvSpPr>
          <p:cNvPr id="6" name="Footer Placeholder 5"/>
          <p:cNvSpPr>
            <a:spLocks noGrp="1"/>
          </p:cNvSpPr>
          <p:nvPr>
            <p:ph type="ftr" sz="quarter" idx="11"/>
          </p:nvPr>
        </p:nvSpPr>
        <p:spPr>
          <a:xfrm>
            <a:off x="2552974" y="6453386"/>
            <a:ext cx="1780256" cy="404614"/>
          </a:xfrm>
        </p:spPr>
        <p:txBody>
          <a:bodyPr/>
          <a:lstStyle>
            <a:lvl1pPr>
              <a:defRPr>
                <a:solidFill>
                  <a:schemeClr val="bg1"/>
                </a:solidFill>
              </a:defRPr>
            </a:lvl1pPr>
          </a:lstStyle>
          <a:p>
            <a:r>
              <a:rPr lang="en-US" noProof="0" dirty="0"/>
              <a:t>Add a footer </a:t>
            </a:r>
          </a:p>
        </p:txBody>
      </p:sp>
      <p:sp>
        <p:nvSpPr>
          <p:cNvPr id="7" name="Slide Number Placeholder 6"/>
          <p:cNvSpPr>
            <a:spLocks noGrp="1"/>
          </p:cNvSpPr>
          <p:nvPr>
            <p:ph type="sldNum" sz="quarter" idx="12"/>
          </p:nvPr>
        </p:nvSpPr>
        <p:spPr>
          <a:xfrm>
            <a:off x="7412357" y="6453386"/>
            <a:ext cx="1197219" cy="404614"/>
          </a:xfrm>
        </p:spPr>
        <p:txBody>
          <a:bodyPr/>
          <a:lstStyle>
            <a:lvl1pPr>
              <a:defRPr>
                <a:solidFill>
                  <a:schemeClr val="tx2"/>
                </a:solidFill>
              </a:defRPr>
            </a:lvl1pPr>
          </a:lstStyle>
          <a:p>
            <a:fld id="{B38049E5-7B53-4E85-8972-7D6C4BCE5BB9}" type="slidenum">
              <a:rPr lang="en-US" noProof="0" smtClean="0"/>
              <a:t>‹#›</a:t>
            </a:fld>
            <a:endParaRPr lang="en-US" noProof="0" dirty="0"/>
          </a:p>
        </p:txBody>
      </p:sp>
      <p:sp>
        <p:nvSpPr>
          <p:cNvPr id="9" name="Rectangle 8" title="Divider Bar"/>
          <p:cNvSpPr/>
          <p:nvPr/>
        </p:nvSpPr>
        <p:spPr>
          <a:xfrm>
            <a:off x="4676173" y="-376"/>
            <a:ext cx="108000" cy="687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L-Shape 11">
            <a:extLst>
              <a:ext uri="{FF2B5EF4-FFF2-40B4-BE49-F238E27FC236}">
                <a16:creationId xmlns:a16="http://schemas.microsoft.com/office/drawing/2014/main" id="{26A5AA85-E28D-4647-B000-742C83A8047D}"/>
              </a:ext>
            </a:extLst>
          </p:cNvPr>
          <p:cNvSpPr>
            <a:spLocks noChangeAspect="1"/>
          </p:cNvSpPr>
          <p:nvPr userDrawn="1"/>
        </p:nvSpPr>
        <p:spPr>
          <a:xfrm flipV="1">
            <a:off x="5134330" y="372092"/>
            <a:ext cx="469478" cy="614197"/>
          </a:xfrm>
          <a:prstGeom prst="corner">
            <a:avLst>
              <a:gd name="adj1" fmla="val 4470"/>
              <a:gd name="adj2" fmla="val 4823"/>
            </a:avLst>
          </a:prstGeom>
          <a:solidFill>
            <a:schemeClr val="tx2"/>
          </a:solidFill>
          <a:ln w="28575">
            <a:solidFill>
              <a:schemeClr val="tx2"/>
            </a:solidFill>
          </a:ln>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noProof="0" dirty="0">
              <a:solidFill>
                <a:schemeClr val="tx2"/>
              </a:solidFill>
            </a:endParaRPr>
          </a:p>
        </p:txBody>
      </p:sp>
      <p:sp>
        <p:nvSpPr>
          <p:cNvPr id="13" name="L-Shape 12">
            <a:extLst>
              <a:ext uri="{FF2B5EF4-FFF2-40B4-BE49-F238E27FC236}">
                <a16:creationId xmlns:a16="http://schemas.microsoft.com/office/drawing/2014/main" id="{C3CD9875-0A2E-4F4D-ACB7-87DD98EED9D0}"/>
              </a:ext>
            </a:extLst>
          </p:cNvPr>
          <p:cNvSpPr>
            <a:spLocks noChangeAspect="1"/>
          </p:cNvSpPr>
          <p:nvPr userDrawn="1"/>
        </p:nvSpPr>
        <p:spPr>
          <a:xfrm flipH="1">
            <a:off x="8293831" y="5819546"/>
            <a:ext cx="469478" cy="614197"/>
          </a:xfrm>
          <a:prstGeom prst="corner">
            <a:avLst>
              <a:gd name="adj1" fmla="val 4470"/>
              <a:gd name="adj2" fmla="val 4823"/>
            </a:avLst>
          </a:prstGeom>
          <a:solidFill>
            <a:schemeClr val="tx2"/>
          </a:solidFill>
          <a:ln w="28575">
            <a:solidFill>
              <a:schemeClr val="tx2"/>
            </a:solidFill>
          </a:ln>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noProof="0" dirty="0">
              <a:solidFill>
                <a:schemeClr val="tx2"/>
              </a:solidFill>
            </a:endParaRPr>
          </a:p>
        </p:txBody>
      </p:sp>
      <p:sp>
        <p:nvSpPr>
          <p:cNvPr id="10" name="Picture Placeholder 9">
            <a:extLst>
              <a:ext uri="{FF2B5EF4-FFF2-40B4-BE49-F238E27FC236}">
                <a16:creationId xmlns:a16="http://schemas.microsoft.com/office/drawing/2014/main" id="{3BDA3A4D-2561-4EEB-8787-E1A652565755}"/>
              </a:ext>
            </a:extLst>
          </p:cNvPr>
          <p:cNvSpPr>
            <a:spLocks noGrp="1"/>
          </p:cNvSpPr>
          <p:nvPr>
            <p:ph type="pic" sz="quarter" idx="13"/>
          </p:nvPr>
        </p:nvSpPr>
        <p:spPr>
          <a:xfrm>
            <a:off x="604684" y="668616"/>
            <a:ext cx="3484988" cy="4198373"/>
          </a:xfrm>
          <a:prstGeom prst="snip2DiagRect">
            <a:avLst>
              <a:gd name="adj1" fmla="val 0"/>
              <a:gd name="adj2" fmla="val 10300"/>
            </a:avLst>
          </a:prstGeom>
          <a:ln w="38100">
            <a:solidFill>
              <a:schemeClr val="bg1"/>
            </a:solidFill>
          </a:ln>
          <a:effectLst>
            <a:innerShdw blurRad="114300">
              <a:prstClr val="black"/>
            </a:innerShdw>
          </a:effectLst>
        </p:spPr>
        <p:txBody>
          <a:bodyPr/>
          <a:lstStyle>
            <a:lvl1pPr>
              <a:defRPr>
                <a:solidFill>
                  <a:schemeClr val="bg1"/>
                </a:solidFill>
              </a:defRPr>
            </a:lvl1pPr>
          </a:lstStyle>
          <a:p>
            <a:r>
              <a:rPr lang="en-US" noProof="0"/>
              <a:t>Click icon to add picture</a:t>
            </a:r>
            <a:endParaRPr lang="en-US" noProof="0" dirty="0"/>
          </a:p>
        </p:txBody>
      </p:sp>
      <p:sp>
        <p:nvSpPr>
          <p:cNvPr id="16" name="Text Placeholder 15">
            <a:extLst>
              <a:ext uri="{FF2B5EF4-FFF2-40B4-BE49-F238E27FC236}">
                <a16:creationId xmlns:a16="http://schemas.microsoft.com/office/drawing/2014/main" id="{FBB32A6B-92AA-4208-9120-FFC166CE751C}"/>
              </a:ext>
            </a:extLst>
          </p:cNvPr>
          <p:cNvSpPr>
            <a:spLocks noGrp="1"/>
          </p:cNvSpPr>
          <p:nvPr>
            <p:ph type="body" sz="quarter" idx="14"/>
          </p:nvPr>
        </p:nvSpPr>
        <p:spPr>
          <a:xfrm>
            <a:off x="427706" y="5352418"/>
            <a:ext cx="3861000" cy="900000"/>
          </a:xfrm>
          <a:solidFill>
            <a:schemeClr val="bg2"/>
          </a:solidFill>
          <a:effectLst>
            <a:innerShdw blurRad="114300">
              <a:prstClr val="black">
                <a:alpha val="34000"/>
              </a:prstClr>
            </a:innerShdw>
          </a:effectLst>
        </p:spPr>
        <p:txBody>
          <a:bodyPr anchor="ctr" anchorCtr="0"/>
          <a:lstStyle>
            <a:lvl1pPr marL="0" indent="0" algn="ctr">
              <a:buFont typeface="Arial" panose="020B0604020202020204" pitchFamily="34" charset="0"/>
              <a:buNone/>
              <a:defRPr sz="1350">
                <a:solidFill>
                  <a:schemeClr val="accent3"/>
                </a:solidFill>
              </a:defRPr>
            </a:lvl1pPr>
            <a:lvl2pPr marL="397764" indent="0" algn="ctr">
              <a:buFont typeface="Arial" panose="020B0604020202020204" pitchFamily="34" charset="0"/>
              <a:buNone/>
              <a:defRPr sz="1350">
                <a:solidFill>
                  <a:schemeClr val="accent3"/>
                </a:solidFill>
              </a:defRPr>
            </a:lvl2pPr>
            <a:lvl3pPr marL="740664" indent="0" algn="ctr">
              <a:buFont typeface="Arial" panose="020B0604020202020204" pitchFamily="34" charset="0"/>
              <a:buNone/>
              <a:defRPr sz="1200">
                <a:solidFill>
                  <a:schemeClr val="accent3"/>
                </a:solidFill>
              </a:defRPr>
            </a:lvl3pPr>
            <a:lvl4pPr marL="1083564" indent="0" algn="ctr">
              <a:buFont typeface="Arial" panose="020B0604020202020204" pitchFamily="34" charset="0"/>
              <a:buNone/>
              <a:defRPr sz="1200">
                <a:solidFill>
                  <a:schemeClr val="accent3"/>
                </a:solidFill>
              </a:defRPr>
            </a:lvl4pPr>
            <a:lvl5pPr marL="1426464" indent="0" algn="ctr">
              <a:buFont typeface="Arial" panose="020B0604020202020204" pitchFamily="34" charset="0"/>
              <a:buNone/>
              <a:defRPr sz="1050">
                <a:solidFill>
                  <a:schemeClr val="accent3"/>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 name="L-Shape 19">
            <a:extLst>
              <a:ext uri="{FF2B5EF4-FFF2-40B4-BE49-F238E27FC236}">
                <a16:creationId xmlns:a16="http://schemas.microsoft.com/office/drawing/2014/main" id="{CC096F9F-3AD4-4FC8-823F-DBD962E2E1C6}"/>
              </a:ext>
            </a:extLst>
          </p:cNvPr>
          <p:cNvSpPr>
            <a:spLocks noChangeAspect="1"/>
          </p:cNvSpPr>
          <p:nvPr userDrawn="1"/>
        </p:nvSpPr>
        <p:spPr>
          <a:xfrm flipH="1" flipV="1">
            <a:off x="8265988" y="361517"/>
            <a:ext cx="469478" cy="614197"/>
          </a:xfrm>
          <a:prstGeom prst="corner">
            <a:avLst>
              <a:gd name="adj1" fmla="val 4470"/>
              <a:gd name="adj2" fmla="val 4823"/>
            </a:avLst>
          </a:prstGeom>
          <a:solidFill>
            <a:schemeClr val="tx2"/>
          </a:solidFill>
          <a:ln w="28575">
            <a:solidFill>
              <a:schemeClr val="tx2"/>
            </a:solidFill>
          </a:ln>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noProof="0" dirty="0">
              <a:solidFill>
                <a:schemeClr val="tx2"/>
              </a:solidFill>
            </a:endParaRPr>
          </a:p>
        </p:txBody>
      </p:sp>
      <p:sp>
        <p:nvSpPr>
          <p:cNvPr id="21" name="L-Shape 20">
            <a:extLst>
              <a:ext uri="{FF2B5EF4-FFF2-40B4-BE49-F238E27FC236}">
                <a16:creationId xmlns:a16="http://schemas.microsoft.com/office/drawing/2014/main" id="{9CFFEAD0-9992-49A8-A068-3357E08CD7C0}"/>
              </a:ext>
            </a:extLst>
          </p:cNvPr>
          <p:cNvSpPr>
            <a:spLocks noChangeAspect="1"/>
          </p:cNvSpPr>
          <p:nvPr userDrawn="1"/>
        </p:nvSpPr>
        <p:spPr>
          <a:xfrm>
            <a:off x="5149075" y="5819545"/>
            <a:ext cx="469478" cy="614197"/>
          </a:xfrm>
          <a:prstGeom prst="corner">
            <a:avLst>
              <a:gd name="adj1" fmla="val 4470"/>
              <a:gd name="adj2" fmla="val 4823"/>
            </a:avLst>
          </a:prstGeom>
          <a:solidFill>
            <a:schemeClr val="tx2"/>
          </a:solidFill>
          <a:ln w="28575">
            <a:solidFill>
              <a:schemeClr val="tx2"/>
            </a:solidFill>
          </a:ln>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noProof="0" dirty="0">
              <a:solidFill>
                <a:schemeClr val="tx2"/>
              </a:solidFill>
            </a:endParaRPr>
          </a:p>
        </p:txBody>
      </p:sp>
      <p:cxnSp>
        <p:nvCxnSpPr>
          <p:cNvPr id="23" name="Straight Connector 22">
            <a:extLst>
              <a:ext uri="{FF2B5EF4-FFF2-40B4-BE49-F238E27FC236}">
                <a16:creationId xmlns:a16="http://schemas.microsoft.com/office/drawing/2014/main" id="{D470145D-417E-4648-AB08-0A7974A629E0}"/>
              </a:ext>
            </a:extLst>
          </p:cNvPr>
          <p:cNvCxnSpPr/>
          <p:nvPr userDrawn="1"/>
        </p:nvCxnSpPr>
        <p:spPr>
          <a:xfrm>
            <a:off x="5338917" y="1789472"/>
            <a:ext cx="3213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11487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1" y="376"/>
            <a:ext cx="4676174" cy="685762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Diagonal Corners Snipped 10">
            <a:extLst>
              <a:ext uri="{FF2B5EF4-FFF2-40B4-BE49-F238E27FC236}">
                <a16:creationId xmlns:a16="http://schemas.microsoft.com/office/drawing/2014/main" id="{836AFDEB-3C72-49E0-9B45-DC9EFBA6587F}"/>
              </a:ext>
            </a:extLst>
          </p:cNvPr>
          <p:cNvSpPr/>
          <p:nvPr userDrawn="1"/>
        </p:nvSpPr>
        <p:spPr bwMode="white">
          <a:xfrm>
            <a:off x="380696" y="409286"/>
            <a:ext cx="3952537" cy="5945780"/>
          </a:xfrm>
          <a:prstGeom prst="snip2DiagRect">
            <a:avLst>
              <a:gd name="adj1" fmla="val 0"/>
              <a:gd name="adj2" fmla="val 10697"/>
            </a:avLst>
          </a:prstGeom>
          <a:solidFill>
            <a:schemeClr val="accent3"/>
          </a:solidFill>
          <a:ln>
            <a:noFill/>
          </a:ln>
          <a:effectLst>
            <a:outerShdw blurRad="63500" sx="102000" sy="102000" algn="ctr"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noProof="0" dirty="0"/>
          </a:p>
        </p:txBody>
      </p:sp>
      <p:sp>
        <p:nvSpPr>
          <p:cNvPr id="2" name="Title 1"/>
          <p:cNvSpPr>
            <a:spLocks noGrp="1"/>
          </p:cNvSpPr>
          <p:nvPr>
            <p:ph type="title" hasCustomPrompt="1"/>
          </p:nvPr>
        </p:nvSpPr>
        <p:spPr>
          <a:xfrm>
            <a:off x="5198082" y="477366"/>
            <a:ext cx="3483000" cy="1341602"/>
          </a:xfrm>
        </p:spPr>
        <p:txBody>
          <a:bodyPr anchor="ctr" anchorCtr="0">
            <a:normAutofit/>
          </a:bodyPr>
          <a:lstStyle>
            <a:lvl1pPr algn="ctr">
              <a:lnSpc>
                <a:spcPct val="84000"/>
              </a:lnSpc>
              <a:defRPr sz="3600" baseline="0">
                <a:solidFill>
                  <a:schemeClr val="tx2"/>
                </a:solidFill>
              </a:defRPr>
            </a:lvl1pPr>
          </a:lstStyle>
          <a:p>
            <a:r>
              <a:rPr lang="en-US" noProof="0"/>
              <a:t>Click To Edit Master Title Style</a:t>
            </a:r>
          </a:p>
        </p:txBody>
      </p:sp>
      <p:sp>
        <p:nvSpPr>
          <p:cNvPr id="4" name="Text Placeholder 3"/>
          <p:cNvSpPr>
            <a:spLocks noGrp="1"/>
          </p:cNvSpPr>
          <p:nvPr>
            <p:ph type="body" sz="half" idx="2"/>
          </p:nvPr>
        </p:nvSpPr>
        <p:spPr>
          <a:xfrm>
            <a:off x="5198092" y="1966453"/>
            <a:ext cx="3483001" cy="4388615"/>
          </a:xfrm>
        </p:spPr>
        <p:txBody>
          <a:bodyPr/>
          <a:lstStyle>
            <a:lvl1pPr marL="214313" indent="-214313">
              <a:lnSpc>
                <a:spcPct val="100000"/>
              </a:lnSpc>
              <a:spcBef>
                <a:spcPts val="0"/>
              </a:spcBef>
              <a:spcAft>
                <a:spcPts val="0"/>
              </a:spcAft>
              <a:buFont typeface="Arial" panose="020B0604020202020204" pitchFamily="34" charset="0"/>
              <a:buChar char="•"/>
              <a:defRPr sz="135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noProof="0"/>
              <a:t>Click to edit Master text styles</a:t>
            </a:r>
          </a:p>
        </p:txBody>
      </p:sp>
      <p:sp>
        <p:nvSpPr>
          <p:cNvPr id="5" name="Date Placeholder 4"/>
          <p:cNvSpPr>
            <a:spLocks noGrp="1"/>
          </p:cNvSpPr>
          <p:nvPr>
            <p:ph type="dt" sz="half" idx="10"/>
          </p:nvPr>
        </p:nvSpPr>
        <p:spPr>
          <a:xfrm>
            <a:off x="380693" y="6453386"/>
            <a:ext cx="903429" cy="404614"/>
          </a:xfrm>
        </p:spPr>
        <p:txBody>
          <a:bodyPr/>
          <a:lstStyle>
            <a:lvl1pPr>
              <a:defRPr>
                <a:solidFill>
                  <a:schemeClr val="bg1"/>
                </a:solidFill>
              </a:defRPr>
            </a:lvl1pPr>
          </a:lstStyle>
          <a:p>
            <a:fld id="{3B77EF04-6424-4B70-94D1-FC932CBBDD9B}" type="datetimeFigureOut">
              <a:rPr lang="en-US" noProof="0" smtClean="0"/>
              <a:pPr/>
              <a:t>8/27/2021</a:t>
            </a:fld>
            <a:endParaRPr lang="en-US" noProof="0" dirty="0"/>
          </a:p>
        </p:txBody>
      </p:sp>
      <p:sp>
        <p:nvSpPr>
          <p:cNvPr id="6" name="Footer Placeholder 5"/>
          <p:cNvSpPr>
            <a:spLocks noGrp="1"/>
          </p:cNvSpPr>
          <p:nvPr>
            <p:ph type="ftr" sz="quarter" idx="11"/>
          </p:nvPr>
        </p:nvSpPr>
        <p:spPr>
          <a:xfrm>
            <a:off x="2552974" y="6453386"/>
            <a:ext cx="1780256" cy="404614"/>
          </a:xfrm>
        </p:spPr>
        <p:txBody>
          <a:bodyPr/>
          <a:lstStyle>
            <a:lvl1pPr>
              <a:defRPr>
                <a:solidFill>
                  <a:schemeClr val="bg1"/>
                </a:solidFill>
              </a:defRPr>
            </a:lvl1pPr>
          </a:lstStyle>
          <a:p>
            <a:r>
              <a:rPr lang="en-US" noProof="0" dirty="0"/>
              <a:t>Add a footer </a:t>
            </a:r>
          </a:p>
        </p:txBody>
      </p:sp>
      <p:sp>
        <p:nvSpPr>
          <p:cNvPr id="7" name="Slide Number Placeholder 6"/>
          <p:cNvSpPr>
            <a:spLocks noGrp="1"/>
          </p:cNvSpPr>
          <p:nvPr>
            <p:ph type="sldNum" sz="quarter" idx="12"/>
          </p:nvPr>
        </p:nvSpPr>
        <p:spPr>
          <a:xfrm>
            <a:off x="7412357" y="6453386"/>
            <a:ext cx="1197219" cy="404614"/>
          </a:xfrm>
        </p:spPr>
        <p:txBody>
          <a:bodyPr/>
          <a:lstStyle>
            <a:lvl1pPr>
              <a:defRPr>
                <a:solidFill>
                  <a:schemeClr val="tx2"/>
                </a:solidFill>
              </a:defRPr>
            </a:lvl1pPr>
          </a:lstStyle>
          <a:p>
            <a:fld id="{B38049E5-7B53-4E85-8972-7D6C4BCE5BB9}" type="slidenum">
              <a:rPr lang="en-US" noProof="0" smtClean="0"/>
              <a:t>‹#›</a:t>
            </a:fld>
            <a:endParaRPr lang="en-US" noProof="0" dirty="0"/>
          </a:p>
        </p:txBody>
      </p:sp>
      <p:sp>
        <p:nvSpPr>
          <p:cNvPr id="9" name="Rectangle 8" title="Divider Bar"/>
          <p:cNvSpPr/>
          <p:nvPr/>
        </p:nvSpPr>
        <p:spPr>
          <a:xfrm>
            <a:off x="4676173" y="-376"/>
            <a:ext cx="108000" cy="687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L-Shape 11">
            <a:extLst>
              <a:ext uri="{FF2B5EF4-FFF2-40B4-BE49-F238E27FC236}">
                <a16:creationId xmlns:a16="http://schemas.microsoft.com/office/drawing/2014/main" id="{26A5AA85-E28D-4647-B000-742C83A8047D}"/>
              </a:ext>
            </a:extLst>
          </p:cNvPr>
          <p:cNvSpPr>
            <a:spLocks noChangeAspect="1"/>
          </p:cNvSpPr>
          <p:nvPr userDrawn="1"/>
        </p:nvSpPr>
        <p:spPr>
          <a:xfrm flipV="1">
            <a:off x="5134330" y="372092"/>
            <a:ext cx="469478" cy="614197"/>
          </a:xfrm>
          <a:prstGeom prst="corner">
            <a:avLst>
              <a:gd name="adj1" fmla="val 4470"/>
              <a:gd name="adj2" fmla="val 4823"/>
            </a:avLst>
          </a:prstGeom>
          <a:solidFill>
            <a:schemeClr val="tx2"/>
          </a:solidFill>
          <a:ln w="28575">
            <a:solidFill>
              <a:schemeClr val="tx2"/>
            </a:solidFill>
          </a:ln>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noProof="0" dirty="0">
              <a:solidFill>
                <a:schemeClr val="tx2"/>
              </a:solidFill>
            </a:endParaRPr>
          </a:p>
        </p:txBody>
      </p:sp>
      <p:sp>
        <p:nvSpPr>
          <p:cNvPr id="13" name="L-Shape 12">
            <a:extLst>
              <a:ext uri="{FF2B5EF4-FFF2-40B4-BE49-F238E27FC236}">
                <a16:creationId xmlns:a16="http://schemas.microsoft.com/office/drawing/2014/main" id="{C3CD9875-0A2E-4F4D-ACB7-87DD98EED9D0}"/>
              </a:ext>
            </a:extLst>
          </p:cNvPr>
          <p:cNvSpPr>
            <a:spLocks noChangeAspect="1"/>
          </p:cNvSpPr>
          <p:nvPr userDrawn="1"/>
        </p:nvSpPr>
        <p:spPr>
          <a:xfrm flipH="1">
            <a:off x="8293831" y="5819546"/>
            <a:ext cx="469478" cy="614197"/>
          </a:xfrm>
          <a:prstGeom prst="corner">
            <a:avLst>
              <a:gd name="adj1" fmla="val 4470"/>
              <a:gd name="adj2" fmla="val 4823"/>
            </a:avLst>
          </a:prstGeom>
          <a:solidFill>
            <a:schemeClr val="tx2"/>
          </a:solidFill>
          <a:ln w="28575">
            <a:solidFill>
              <a:schemeClr val="tx2"/>
            </a:solidFill>
          </a:ln>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noProof="0" dirty="0">
              <a:solidFill>
                <a:schemeClr val="tx2"/>
              </a:solidFill>
            </a:endParaRPr>
          </a:p>
        </p:txBody>
      </p:sp>
      <p:sp>
        <p:nvSpPr>
          <p:cNvPr id="19" name="Picture Placeholder 18">
            <a:extLst>
              <a:ext uri="{FF2B5EF4-FFF2-40B4-BE49-F238E27FC236}">
                <a16:creationId xmlns:a16="http://schemas.microsoft.com/office/drawing/2014/main" id="{D57F3340-8A42-40F0-BF5B-EEF6E3E88E6E}"/>
              </a:ext>
            </a:extLst>
          </p:cNvPr>
          <p:cNvSpPr>
            <a:spLocks noGrp="1"/>
          </p:cNvSpPr>
          <p:nvPr>
            <p:ph type="pic" idx="1"/>
          </p:nvPr>
        </p:nvSpPr>
        <p:spPr>
          <a:xfrm>
            <a:off x="604687" y="668616"/>
            <a:ext cx="3484988" cy="5383413"/>
          </a:xfrm>
          <a:custGeom>
            <a:avLst/>
            <a:gdLst>
              <a:gd name="connsiteX0" fmla="*/ 0 w 4646651"/>
              <a:gd name="connsiteY0" fmla="*/ 0 h 5383413"/>
              <a:gd name="connsiteX1" fmla="*/ 4168046 w 4646651"/>
              <a:gd name="connsiteY1" fmla="*/ 0 h 5383413"/>
              <a:gd name="connsiteX2" fmla="*/ 4646651 w 4646651"/>
              <a:gd name="connsiteY2" fmla="*/ 478605 h 5383413"/>
              <a:gd name="connsiteX3" fmla="*/ 4646651 w 4646651"/>
              <a:gd name="connsiteY3" fmla="*/ 5383413 h 5383413"/>
              <a:gd name="connsiteX4" fmla="*/ 478605 w 4646651"/>
              <a:gd name="connsiteY4" fmla="*/ 5383413 h 5383413"/>
              <a:gd name="connsiteX5" fmla="*/ 0 w 4646651"/>
              <a:gd name="connsiteY5" fmla="*/ 4904808 h 5383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46651" h="5383413">
                <a:moveTo>
                  <a:pt x="0" y="0"/>
                </a:moveTo>
                <a:lnTo>
                  <a:pt x="4168046" y="0"/>
                </a:lnTo>
                <a:lnTo>
                  <a:pt x="4646651" y="478605"/>
                </a:lnTo>
                <a:lnTo>
                  <a:pt x="4646651" y="5383413"/>
                </a:lnTo>
                <a:lnTo>
                  <a:pt x="478605" y="5383413"/>
                </a:lnTo>
                <a:lnTo>
                  <a:pt x="0" y="4904808"/>
                </a:lnTo>
                <a:close/>
              </a:path>
            </a:pathLst>
          </a:custGeom>
          <a:ln w="57150">
            <a:solidFill>
              <a:schemeClr val="bg1"/>
            </a:solidFill>
          </a:ln>
        </p:spPr>
        <p:txBody>
          <a:bodyPr wrap="square" anchor="ctr">
            <a:noAutofit/>
          </a:bodyPr>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noProof="0"/>
              <a:t>Click icon to add picture</a:t>
            </a:r>
            <a:endParaRPr lang="en-US" noProof="0" dirty="0"/>
          </a:p>
        </p:txBody>
      </p:sp>
      <p:sp>
        <p:nvSpPr>
          <p:cNvPr id="20" name="L-Shape 19">
            <a:extLst>
              <a:ext uri="{FF2B5EF4-FFF2-40B4-BE49-F238E27FC236}">
                <a16:creationId xmlns:a16="http://schemas.microsoft.com/office/drawing/2014/main" id="{CC096F9F-3AD4-4FC8-823F-DBD962E2E1C6}"/>
              </a:ext>
            </a:extLst>
          </p:cNvPr>
          <p:cNvSpPr>
            <a:spLocks noChangeAspect="1"/>
          </p:cNvSpPr>
          <p:nvPr userDrawn="1"/>
        </p:nvSpPr>
        <p:spPr>
          <a:xfrm flipH="1" flipV="1">
            <a:off x="8265988" y="361517"/>
            <a:ext cx="469478" cy="614197"/>
          </a:xfrm>
          <a:prstGeom prst="corner">
            <a:avLst>
              <a:gd name="adj1" fmla="val 4470"/>
              <a:gd name="adj2" fmla="val 4823"/>
            </a:avLst>
          </a:prstGeom>
          <a:solidFill>
            <a:schemeClr val="tx2"/>
          </a:solidFill>
          <a:ln w="28575">
            <a:solidFill>
              <a:schemeClr val="tx2"/>
            </a:solidFill>
          </a:ln>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noProof="0" dirty="0">
              <a:solidFill>
                <a:schemeClr val="tx2"/>
              </a:solidFill>
            </a:endParaRPr>
          </a:p>
        </p:txBody>
      </p:sp>
      <p:sp>
        <p:nvSpPr>
          <p:cNvPr id="21" name="L-Shape 20">
            <a:extLst>
              <a:ext uri="{FF2B5EF4-FFF2-40B4-BE49-F238E27FC236}">
                <a16:creationId xmlns:a16="http://schemas.microsoft.com/office/drawing/2014/main" id="{9CFFEAD0-9992-49A8-A068-3357E08CD7C0}"/>
              </a:ext>
            </a:extLst>
          </p:cNvPr>
          <p:cNvSpPr>
            <a:spLocks noChangeAspect="1"/>
          </p:cNvSpPr>
          <p:nvPr userDrawn="1"/>
        </p:nvSpPr>
        <p:spPr>
          <a:xfrm>
            <a:off x="5149075" y="5819545"/>
            <a:ext cx="469478" cy="614197"/>
          </a:xfrm>
          <a:prstGeom prst="corner">
            <a:avLst>
              <a:gd name="adj1" fmla="val 4470"/>
              <a:gd name="adj2" fmla="val 4823"/>
            </a:avLst>
          </a:prstGeom>
          <a:solidFill>
            <a:schemeClr val="tx2"/>
          </a:solidFill>
          <a:ln w="28575">
            <a:solidFill>
              <a:schemeClr val="tx2"/>
            </a:solidFill>
          </a:ln>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noProof="0" dirty="0">
              <a:solidFill>
                <a:schemeClr val="tx2"/>
              </a:solidFill>
            </a:endParaRPr>
          </a:p>
        </p:txBody>
      </p:sp>
      <p:cxnSp>
        <p:nvCxnSpPr>
          <p:cNvPr id="23" name="Straight Connector 22">
            <a:extLst>
              <a:ext uri="{FF2B5EF4-FFF2-40B4-BE49-F238E27FC236}">
                <a16:creationId xmlns:a16="http://schemas.microsoft.com/office/drawing/2014/main" id="{D470145D-417E-4648-AB08-0A7974A629E0}"/>
              </a:ext>
            </a:extLst>
          </p:cNvPr>
          <p:cNvCxnSpPr/>
          <p:nvPr userDrawn="1"/>
        </p:nvCxnSpPr>
        <p:spPr>
          <a:xfrm>
            <a:off x="5338917" y="1789472"/>
            <a:ext cx="3213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2712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bwMode="blackWhite">
      <p:bgPr>
        <a:gradFill flip="none" rotWithShape="1">
          <a:gsLst>
            <a:gs pos="0">
              <a:schemeClr val="bg2">
                <a:lumMod val="50000"/>
              </a:schemeClr>
            </a:gs>
            <a:gs pos="33000">
              <a:schemeClr val="bg2"/>
            </a:gs>
            <a:gs pos="66000">
              <a:schemeClr val="bg2">
                <a:lumMod val="75000"/>
              </a:schemeClr>
            </a:gs>
            <a:gs pos="97000">
              <a:schemeClr val="bg2">
                <a:lumMod val="50000"/>
              </a:schemeClr>
            </a:gs>
          </a:gsLst>
          <a:lin ang="27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3769" y="1301381"/>
            <a:ext cx="7209728" cy="2852737"/>
          </a:xfrm>
        </p:spPr>
        <p:txBody>
          <a:bodyPr anchor="b">
            <a:normAutofit/>
          </a:bodyPr>
          <a:lstStyle>
            <a:lvl1pPr algn="r">
              <a:defRPr sz="5400" cap="none" baseline="0">
                <a:solidFill>
                  <a:schemeClr val="tx1"/>
                </a:solidFill>
              </a:defRPr>
            </a:lvl1pPr>
          </a:lstStyle>
          <a:p>
            <a:r>
              <a:rPr lang="en-US" noProof="0"/>
              <a:t>Click To Edit Master Title Style</a:t>
            </a:r>
          </a:p>
        </p:txBody>
      </p:sp>
      <p:sp>
        <p:nvSpPr>
          <p:cNvPr id="3" name="Text Placeholder 2"/>
          <p:cNvSpPr>
            <a:spLocks noGrp="1"/>
          </p:cNvSpPr>
          <p:nvPr>
            <p:ph type="body" idx="1"/>
          </p:nvPr>
        </p:nvSpPr>
        <p:spPr>
          <a:xfrm>
            <a:off x="573769" y="4216328"/>
            <a:ext cx="7209728" cy="1143324"/>
          </a:xfrm>
        </p:spPr>
        <p:txBody>
          <a:bodyPr/>
          <a:lstStyle>
            <a:lvl1pPr marL="0" indent="0" algn="r">
              <a:lnSpc>
                <a:spcPct val="112000"/>
              </a:lnSpc>
              <a:spcBef>
                <a:spcPts val="0"/>
              </a:spcBef>
              <a:spcAft>
                <a:spcPts val="0"/>
              </a:spcAft>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noProof="0"/>
              <a:t>Click to edit Master text styles</a:t>
            </a:r>
          </a:p>
        </p:txBody>
      </p:sp>
      <p:sp>
        <p:nvSpPr>
          <p:cNvPr id="4" name="Date Placeholder 3"/>
          <p:cNvSpPr>
            <a:spLocks noGrp="1"/>
          </p:cNvSpPr>
          <p:nvPr>
            <p:ph type="dt" sz="half" idx="10"/>
          </p:nvPr>
        </p:nvSpPr>
        <p:spPr>
          <a:xfrm>
            <a:off x="554191" y="6453386"/>
            <a:ext cx="1216807" cy="404614"/>
          </a:xfrm>
        </p:spPr>
        <p:txBody>
          <a:bodyPr/>
          <a:lstStyle>
            <a:lvl1pPr>
              <a:defRPr>
                <a:solidFill>
                  <a:schemeClr val="tx2"/>
                </a:solidFill>
              </a:defRPr>
            </a:lvl1pPr>
          </a:lstStyle>
          <a:p>
            <a:fld id="{3B77EF04-6424-4B70-94D1-FC932CBBDD9B}" type="datetimeFigureOut">
              <a:rPr lang="en-US" noProof="0" smtClean="0"/>
              <a:t>8/27/2021</a:t>
            </a:fld>
            <a:endParaRPr lang="en-US" noProof="0" dirty="0"/>
          </a:p>
        </p:txBody>
      </p:sp>
      <p:sp>
        <p:nvSpPr>
          <p:cNvPr id="5" name="Footer Placeholder 4"/>
          <p:cNvSpPr>
            <a:spLocks noGrp="1"/>
          </p:cNvSpPr>
          <p:nvPr>
            <p:ph type="ftr" sz="quarter" idx="11"/>
          </p:nvPr>
        </p:nvSpPr>
        <p:spPr>
          <a:xfrm>
            <a:off x="1938244" y="6453386"/>
            <a:ext cx="5267533" cy="404614"/>
          </a:xfrm>
        </p:spPr>
        <p:txBody>
          <a:bodyPr/>
          <a:lstStyle>
            <a:lvl1pPr algn="ctr">
              <a:defRPr>
                <a:solidFill>
                  <a:schemeClr val="tx2"/>
                </a:solidFill>
              </a:defRPr>
            </a:lvl1pPr>
          </a:lstStyle>
          <a:p>
            <a:r>
              <a:rPr lang="en-US" noProof="0" dirty="0"/>
              <a:t>Add a footer </a:t>
            </a:r>
          </a:p>
        </p:txBody>
      </p:sp>
      <p:sp>
        <p:nvSpPr>
          <p:cNvPr id="6" name="Slide Number Placeholder 5"/>
          <p:cNvSpPr>
            <a:spLocks noGrp="1"/>
          </p:cNvSpPr>
          <p:nvPr>
            <p:ph type="sldNum" sz="quarter" idx="12"/>
          </p:nvPr>
        </p:nvSpPr>
        <p:spPr>
          <a:xfrm>
            <a:off x="7373012" y="6453386"/>
            <a:ext cx="1197219" cy="404614"/>
          </a:xfrm>
        </p:spPr>
        <p:txBody>
          <a:bodyPr/>
          <a:lstStyle>
            <a:lvl1pPr>
              <a:defRPr>
                <a:solidFill>
                  <a:schemeClr val="tx2"/>
                </a:solidFill>
              </a:defRPr>
            </a:lvl1pPr>
          </a:lstStyle>
          <a:p>
            <a:fld id="{B38049E5-7B53-4E85-8972-7D6C4BCE5BB9}" type="slidenum">
              <a:rPr lang="en-US" noProof="0" smtClean="0"/>
              <a:t>‹#›</a:t>
            </a:fld>
            <a:endParaRPr lang="en-US" noProof="0" dirty="0"/>
          </a:p>
        </p:txBody>
      </p:sp>
      <p:sp>
        <p:nvSpPr>
          <p:cNvPr id="9" name="L-Shape 8">
            <a:extLst>
              <a:ext uri="{FF2B5EF4-FFF2-40B4-BE49-F238E27FC236}">
                <a16:creationId xmlns:a16="http://schemas.microsoft.com/office/drawing/2014/main" id="{BF5B4C6D-2825-4690-8D32-39CBF5E0F7E6}"/>
              </a:ext>
            </a:extLst>
          </p:cNvPr>
          <p:cNvSpPr/>
          <p:nvPr userDrawn="1"/>
        </p:nvSpPr>
        <p:spPr>
          <a:xfrm rot="10800000" flipV="1">
            <a:off x="6399245" y="1820276"/>
            <a:ext cx="2079000" cy="4158497"/>
          </a:xfrm>
          <a:prstGeom prst="corner">
            <a:avLst>
              <a:gd name="adj1" fmla="val 7397"/>
              <a:gd name="adj2" fmla="val 7750"/>
            </a:avLst>
          </a:prstGeom>
          <a:solidFill>
            <a:schemeClr val="accent3"/>
          </a:solidFill>
          <a:ln>
            <a:solidFill>
              <a:schemeClr val="accent3"/>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noProof="0" dirty="0"/>
          </a:p>
        </p:txBody>
      </p:sp>
      <p:sp>
        <p:nvSpPr>
          <p:cNvPr id="8" name="L-Shape 7">
            <a:extLst>
              <a:ext uri="{FF2B5EF4-FFF2-40B4-BE49-F238E27FC236}">
                <a16:creationId xmlns:a16="http://schemas.microsoft.com/office/drawing/2014/main" id="{DFD43940-6D78-4E75-BDB6-8792768BB894}"/>
              </a:ext>
            </a:extLst>
          </p:cNvPr>
          <p:cNvSpPr/>
          <p:nvPr userDrawn="1"/>
        </p:nvSpPr>
        <p:spPr>
          <a:xfrm flipH="1">
            <a:off x="6214740" y="1685657"/>
            <a:ext cx="2364232" cy="4408489"/>
          </a:xfrm>
          <a:prstGeom prst="corner">
            <a:avLst>
              <a:gd name="adj1" fmla="val 5837"/>
              <a:gd name="adj2" fmla="val 6502"/>
            </a:avLst>
          </a:prstGeom>
          <a:solidFill>
            <a:srgbClr val="EFEDE3"/>
          </a:solidFill>
          <a:ln>
            <a:solidFill>
              <a:srgbClr val="EFEDE3"/>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noProof="0" dirty="0"/>
          </a:p>
        </p:txBody>
      </p:sp>
    </p:spTree>
    <p:extLst>
      <p:ext uri="{BB962C8B-B14F-4D97-AF65-F5344CB8AC3E}">
        <p14:creationId xmlns:p14="http://schemas.microsoft.com/office/powerpoint/2010/main" val="3759603426"/>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600">
                <a:solidFill>
                  <a:schemeClr val="tx2"/>
                </a:solidFill>
              </a:defRPr>
            </a:lvl1pPr>
          </a:lstStyle>
          <a:p>
            <a:r>
              <a:rPr lang="en-US" noProof="0"/>
              <a:t>Click To Edit Master Title Style</a:t>
            </a:r>
          </a:p>
        </p:txBody>
      </p:sp>
      <p:sp>
        <p:nvSpPr>
          <p:cNvPr id="3" name="Content Placeholder 2"/>
          <p:cNvSpPr>
            <a:spLocks noGrp="1"/>
          </p:cNvSpPr>
          <p:nvPr>
            <p:ph sz="half" idx="1"/>
          </p:nvPr>
        </p:nvSpPr>
        <p:spPr>
          <a:xfrm>
            <a:off x="1028701" y="2286002"/>
            <a:ext cx="3335840"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Content Placeholder 3"/>
          <p:cNvSpPr>
            <a:spLocks noGrp="1"/>
          </p:cNvSpPr>
          <p:nvPr>
            <p:ph sz="half" idx="2"/>
          </p:nvPr>
        </p:nvSpPr>
        <p:spPr>
          <a:xfrm>
            <a:off x="4894054" y="2286002"/>
            <a:ext cx="3335840"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Date Placeholder 4"/>
          <p:cNvSpPr>
            <a:spLocks noGrp="1"/>
          </p:cNvSpPr>
          <p:nvPr>
            <p:ph type="dt" sz="half" idx="10"/>
          </p:nvPr>
        </p:nvSpPr>
        <p:spPr/>
        <p:txBody>
          <a:bodyPr/>
          <a:lstStyle/>
          <a:p>
            <a:fld id="{3B77EF04-6424-4B70-94D1-FC932CBBDD9B}" type="datetimeFigureOut">
              <a:rPr lang="en-US" noProof="0" smtClean="0"/>
              <a:t>8/27/2021</a:t>
            </a:fld>
            <a:endParaRPr lang="en-US" noProof="0" dirty="0"/>
          </a:p>
        </p:txBody>
      </p:sp>
      <p:sp>
        <p:nvSpPr>
          <p:cNvPr id="6" name="Footer Placeholder 5"/>
          <p:cNvSpPr>
            <a:spLocks noGrp="1"/>
          </p:cNvSpPr>
          <p:nvPr>
            <p:ph type="ftr" sz="quarter" idx="11"/>
          </p:nvPr>
        </p:nvSpPr>
        <p:spPr/>
        <p:txBody>
          <a:bodyPr/>
          <a:lstStyle/>
          <a:p>
            <a:r>
              <a:rPr lang="en-US" noProof="0" dirty="0"/>
              <a:t>Add a footer </a:t>
            </a:r>
          </a:p>
        </p:txBody>
      </p:sp>
      <p:sp>
        <p:nvSpPr>
          <p:cNvPr id="7" name="Slide Number Placeholder 6"/>
          <p:cNvSpPr>
            <a:spLocks noGrp="1"/>
          </p:cNvSpPr>
          <p:nvPr>
            <p:ph type="sldNum" sz="quarter" idx="12"/>
          </p:nvPr>
        </p:nvSpPr>
        <p:spPr/>
        <p:txBody>
          <a:bodyPr/>
          <a:lstStyle/>
          <a:p>
            <a:fld id="{B38049E5-7B53-4E85-8972-7D6C4BCE5BB9}" type="slidenum">
              <a:rPr lang="en-US" noProof="0" smtClean="0"/>
              <a:t>‹#›</a:t>
            </a:fld>
            <a:endParaRPr lang="en-US" noProof="0" dirty="0"/>
          </a:p>
        </p:txBody>
      </p:sp>
    </p:spTree>
    <p:extLst>
      <p:ext uri="{BB962C8B-B14F-4D97-AF65-F5344CB8AC3E}">
        <p14:creationId xmlns:p14="http://schemas.microsoft.com/office/powerpoint/2010/main" val="3705369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blackGray">
      <p:bgPr>
        <a:solidFill>
          <a:schemeClr val="bg2"/>
        </a:solidFill>
        <a:effectLst/>
      </p:bgPr>
    </p:bg>
    <p:spTree>
      <p:nvGrpSpPr>
        <p:cNvPr id="1" name=""/>
        <p:cNvGrpSpPr/>
        <p:nvPr/>
      </p:nvGrpSpPr>
      <p:grpSpPr>
        <a:xfrm>
          <a:off x="0" y="0"/>
          <a:ext cx="0" cy="0"/>
          <a:chOff x="0" y="0"/>
          <a:chExt cx="0" cy="0"/>
        </a:xfrm>
      </p:grpSpPr>
      <p:sp>
        <p:nvSpPr>
          <p:cNvPr id="8" name="Rectangle 7" title="Side bar">
            <a:extLst>
              <a:ext uri="{FF2B5EF4-FFF2-40B4-BE49-F238E27FC236}">
                <a16:creationId xmlns:a16="http://schemas.microsoft.com/office/drawing/2014/main" id="{FFA7AFEF-D97A-4A94-A884-7F95E91332B7}"/>
              </a:ext>
            </a:extLst>
          </p:cNvPr>
          <p:cNvSpPr/>
          <p:nvPr userDrawn="1"/>
        </p:nvSpPr>
        <p:spPr>
          <a:xfrm>
            <a:off x="466571" y="0"/>
            <a:ext cx="108000" cy="687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28700" y="685800"/>
            <a:ext cx="7200900" cy="1485900"/>
          </a:xfrm>
          <a:prstGeom prst="rect">
            <a:avLst/>
          </a:prstGeom>
        </p:spPr>
        <p:txBody>
          <a:bodyPr vert="horz" lIns="91440" tIns="45720" rIns="91440" bIns="45720" rtlCol="0" anchor="t">
            <a:normAutofit/>
          </a:bodyPr>
          <a:lstStyle/>
          <a:p>
            <a:r>
              <a:rPr lang="en-US" noProof="0"/>
              <a:t>Click to edit Master title style</a:t>
            </a:r>
          </a:p>
        </p:txBody>
      </p:sp>
      <p:sp>
        <p:nvSpPr>
          <p:cNvPr id="3" name="Text Placeholder 2"/>
          <p:cNvSpPr>
            <a:spLocks noGrp="1"/>
          </p:cNvSpPr>
          <p:nvPr>
            <p:ph type="body" idx="1"/>
          </p:nvPr>
        </p:nvSpPr>
        <p:spPr>
          <a:xfrm>
            <a:off x="1028700" y="2286000"/>
            <a:ext cx="7200900" cy="3581400"/>
          </a:xfrm>
          <a:prstGeom prst="rect">
            <a:avLst/>
          </a:prstGeom>
        </p:spPr>
        <p:txBody>
          <a:bodyPr vert="horz" lIns="91440" tIns="45720" rIns="91440" bIns="4572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p:cNvSpPr>
            <a:spLocks noGrp="1"/>
          </p:cNvSpPr>
          <p:nvPr>
            <p:ph type="dt" sz="half" idx="2"/>
          </p:nvPr>
        </p:nvSpPr>
        <p:spPr>
          <a:xfrm>
            <a:off x="1042987" y="6453386"/>
            <a:ext cx="903429" cy="404614"/>
          </a:xfrm>
          <a:prstGeom prst="rect">
            <a:avLst/>
          </a:prstGeom>
        </p:spPr>
        <p:txBody>
          <a:bodyPr vert="horz" lIns="91440" tIns="45720" rIns="91440" bIns="45720" rtlCol="0" anchor="ctr"/>
          <a:lstStyle>
            <a:lvl1pPr algn="l">
              <a:defRPr sz="900" baseline="0">
                <a:solidFill>
                  <a:schemeClr val="tx2"/>
                </a:solidFill>
              </a:defRPr>
            </a:lvl1pPr>
          </a:lstStyle>
          <a:p>
            <a:fld id="{3B77EF04-6424-4B70-94D1-FC932CBBDD9B}" type="datetimeFigureOut">
              <a:rPr lang="en-US" noProof="0" smtClean="0"/>
              <a:t>8/27/2021</a:t>
            </a:fld>
            <a:endParaRPr lang="en-US" noProof="0" dirty="0"/>
          </a:p>
        </p:txBody>
      </p:sp>
      <p:sp>
        <p:nvSpPr>
          <p:cNvPr id="5" name="Footer Placeholder 4"/>
          <p:cNvSpPr>
            <a:spLocks noGrp="1"/>
          </p:cNvSpPr>
          <p:nvPr>
            <p:ph type="ftr" sz="quarter" idx="3"/>
          </p:nvPr>
        </p:nvSpPr>
        <p:spPr>
          <a:xfrm>
            <a:off x="2170183" y="6453386"/>
            <a:ext cx="4710623" cy="404614"/>
          </a:xfrm>
          <a:prstGeom prst="rect">
            <a:avLst/>
          </a:prstGeom>
        </p:spPr>
        <p:txBody>
          <a:bodyPr vert="horz" lIns="91440" tIns="45720" rIns="91440" bIns="45720" rtlCol="0" anchor="ctr"/>
          <a:lstStyle>
            <a:lvl1pPr algn="l">
              <a:defRPr sz="900" baseline="0">
                <a:solidFill>
                  <a:schemeClr val="tx2"/>
                </a:solidFill>
              </a:defRPr>
            </a:lvl1pPr>
          </a:lstStyle>
          <a:p>
            <a:r>
              <a:rPr lang="en-US" noProof="0" dirty="0"/>
              <a:t>Add a footer </a:t>
            </a:r>
          </a:p>
        </p:txBody>
      </p:sp>
      <p:sp>
        <p:nvSpPr>
          <p:cNvPr id="6" name="Slide Number Placeholder 5"/>
          <p:cNvSpPr>
            <a:spLocks noGrp="1"/>
          </p:cNvSpPr>
          <p:nvPr>
            <p:ph type="sldNum" sz="quarter" idx="4"/>
          </p:nvPr>
        </p:nvSpPr>
        <p:spPr>
          <a:xfrm>
            <a:off x="7104554" y="6453386"/>
            <a:ext cx="1197219" cy="404614"/>
          </a:xfrm>
          <a:prstGeom prst="rect">
            <a:avLst/>
          </a:prstGeom>
        </p:spPr>
        <p:txBody>
          <a:bodyPr vert="horz" lIns="91440" tIns="45720" rIns="91440" bIns="45720" rtlCol="0" anchor="ctr"/>
          <a:lstStyle>
            <a:lvl1pPr algn="r">
              <a:defRPr sz="900" baseline="0">
                <a:solidFill>
                  <a:schemeClr val="tx2"/>
                </a:solidFill>
              </a:defRPr>
            </a:lvl1pPr>
          </a:lstStyle>
          <a:p>
            <a:fld id="{B38049E5-7B53-4E85-8972-7D6C4BCE5BB9}" type="slidenum">
              <a:rPr lang="en-US" noProof="0" smtClean="0"/>
              <a:t>‹#›</a:t>
            </a:fld>
            <a:endParaRPr lang="en-US" noProof="0" dirty="0"/>
          </a:p>
        </p:txBody>
      </p:sp>
      <p:sp>
        <p:nvSpPr>
          <p:cNvPr id="9" name="Rectangle 8" title="Side bar"/>
          <p:cNvSpPr/>
          <p:nvPr/>
        </p:nvSpPr>
        <p:spPr>
          <a:xfrm>
            <a:off x="358571" y="376"/>
            <a:ext cx="108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4369742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685800" rtl="0" eaLnBrk="1" latinLnBrk="0" hangingPunct="1">
        <a:lnSpc>
          <a:spcPct val="89000"/>
        </a:lnSpc>
        <a:spcBef>
          <a:spcPct val="0"/>
        </a:spcBef>
        <a:buNone/>
        <a:defRPr sz="3300" kern="1200" baseline="0">
          <a:solidFill>
            <a:schemeClr val="tx2"/>
          </a:solidFill>
          <a:latin typeface="+mj-lt"/>
          <a:ea typeface="+mj-ea"/>
          <a:cs typeface="+mj-cs"/>
        </a:defRPr>
      </a:lvl1pPr>
    </p:titleStyle>
    <p:bodyStyle>
      <a:lvl1pPr marL="257175" indent="-257175" algn="l" defTabSz="685800" rtl="0" eaLnBrk="1" latinLnBrk="0" hangingPunct="1">
        <a:lnSpc>
          <a:spcPct val="94000"/>
        </a:lnSpc>
        <a:spcBef>
          <a:spcPts val="750"/>
        </a:spcBef>
        <a:spcAft>
          <a:spcPts val="150"/>
        </a:spcAft>
        <a:buFont typeface="Arial" panose="020B0604020202020204" pitchFamily="34" charset="0"/>
        <a:buChar char="•"/>
        <a:defRPr sz="1800" kern="1200" baseline="0">
          <a:solidFill>
            <a:schemeClr val="tx2"/>
          </a:solidFill>
          <a:latin typeface="+mn-lt"/>
          <a:ea typeface="+mn-ea"/>
          <a:cs typeface="+mn-cs"/>
        </a:defRPr>
      </a:lvl1pPr>
      <a:lvl2pPr marL="654939" indent="-257175" algn="l" defTabSz="685800" rtl="0" eaLnBrk="1" latinLnBrk="0" hangingPunct="1">
        <a:lnSpc>
          <a:spcPct val="94000"/>
        </a:lnSpc>
        <a:spcBef>
          <a:spcPts val="375"/>
        </a:spcBef>
        <a:spcAft>
          <a:spcPts val="150"/>
        </a:spcAft>
        <a:buFont typeface="Arial" panose="020B0604020202020204" pitchFamily="34" charset="0"/>
        <a:buChar char="•"/>
        <a:defRPr sz="1800" i="1" kern="1200" baseline="0">
          <a:solidFill>
            <a:schemeClr val="tx2"/>
          </a:solidFill>
          <a:latin typeface="+mn-lt"/>
          <a:ea typeface="+mn-ea"/>
          <a:cs typeface="+mn-cs"/>
        </a:defRPr>
      </a:lvl2pPr>
      <a:lvl3pPr marL="997839" indent="-257175" algn="l" defTabSz="685800" rtl="0" eaLnBrk="1" latinLnBrk="0" hangingPunct="1">
        <a:lnSpc>
          <a:spcPct val="94000"/>
        </a:lnSpc>
        <a:spcBef>
          <a:spcPts val="375"/>
        </a:spcBef>
        <a:spcAft>
          <a:spcPts val="150"/>
        </a:spcAft>
        <a:buFont typeface="Arial" panose="020B0604020202020204" pitchFamily="34" charset="0"/>
        <a:buChar char="•"/>
        <a:defRPr sz="1500" kern="1200" baseline="0">
          <a:solidFill>
            <a:schemeClr val="tx2"/>
          </a:solidFill>
          <a:latin typeface="+mn-lt"/>
          <a:ea typeface="+mn-ea"/>
          <a:cs typeface="+mn-cs"/>
        </a:defRPr>
      </a:lvl3pPr>
      <a:lvl4pPr marL="1340739" indent="-257175" algn="l" defTabSz="685800" rtl="0" eaLnBrk="1" latinLnBrk="0" hangingPunct="1">
        <a:lnSpc>
          <a:spcPct val="94000"/>
        </a:lnSpc>
        <a:spcBef>
          <a:spcPts val="375"/>
        </a:spcBef>
        <a:spcAft>
          <a:spcPts val="150"/>
        </a:spcAft>
        <a:buFont typeface="Arial" panose="020B0604020202020204" pitchFamily="34" charset="0"/>
        <a:buChar char="•"/>
        <a:defRPr sz="1500" i="1" kern="1200" baseline="0">
          <a:solidFill>
            <a:schemeClr val="tx2"/>
          </a:solidFill>
          <a:latin typeface="+mn-lt"/>
          <a:ea typeface="+mn-ea"/>
          <a:cs typeface="+mn-cs"/>
        </a:defRPr>
      </a:lvl4pPr>
      <a:lvl5pPr marL="1640777" indent="-214313" algn="l" defTabSz="685800" rtl="0" eaLnBrk="1" latinLnBrk="0" hangingPunct="1">
        <a:lnSpc>
          <a:spcPct val="94000"/>
        </a:lnSpc>
        <a:spcBef>
          <a:spcPts val="375"/>
        </a:spcBef>
        <a:spcAft>
          <a:spcPts val="150"/>
        </a:spcAft>
        <a:buFont typeface="Arial" panose="020B0604020202020204" pitchFamily="34" charset="0"/>
        <a:buChar char="•"/>
        <a:defRPr sz="1350" kern="1200" baseline="0">
          <a:solidFill>
            <a:schemeClr val="tx2"/>
          </a:solidFill>
          <a:latin typeface="+mn-lt"/>
          <a:ea typeface="+mn-ea"/>
          <a:cs typeface="+mn-cs"/>
        </a:defRPr>
      </a:lvl5pPr>
      <a:lvl6pPr marL="20574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200" i="1" kern="1200" baseline="0">
          <a:solidFill>
            <a:schemeClr val="tx2"/>
          </a:solidFill>
          <a:latin typeface="+mn-lt"/>
          <a:ea typeface="+mn-ea"/>
          <a:cs typeface="+mn-cs"/>
        </a:defRPr>
      </a:lvl6pPr>
      <a:lvl7pPr marL="24003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050" kern="1200" baseline="0">
          <a:solidFill>
            <a:schemeClr val="tx2"/>
          </a:solidFill>
          <a:latin typeface="+mn-lt"/>
          <a:ea typeface="+mn-ea"/>
          <a:cs typeface="+mn-cs"/>
        </a:defRPr>
      </a:lvl7pPr>
      <a:lvl8pPr marL="27432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050" i="1" kern="1200" baseline="0">
          <a:solidFill>
            <a:schemeClr val="tx2"/>
          </a:solidFill>
          <a:latin typeface="+mn-lt"/>
          <a:ea typeface="+mn-ea"/>
          <a:cs typeface="+mn-cs"/>
        </a:defRPr>
      </a:lvl8pPr>
      <a:lvl9pPr marL="30861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050" kern="1200" baseline="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userDrawn="1">
          <p15:clr>
            <a:srgbClr val="F26B43"/>
          </p15:clr>
        </p15:guide>
        <p15:guide id="4" orient="horz" pos="1440" userDrawn="1">
          <p15:clr>
            <a:srgbClr val="F26B43"/>
          </p15:clr>
        </p15:guide>
        <p15:guide id="6" orient="horz" pos="3696" userDrawn="1">
          <p15:clr>
            <a:srgbClr val="F26B43"/>
          </p15:clr>
        </p15:guide>
        <p15:guide id="7" orient="horz" pos="432" userDrawn="1">
          <p15:clr>
            <a:srgbClr val="F26B43"/>
          </p15:clr>
        </p15:guide>
        <p15:guide id="8" orient="horz" pos="1512" userDrawn="1">
          <p15:clr>
            <a:srgbClr val="F26B43"/>
          </p15:clr>
        </p15:guide>
        <p15:guide id="9" pos="292" userDrawn="1">
          <p15:clr>
            <a:srgbClr val="F26B43"/>
          </p15:clr>
        </p15:guide>
        <p15:guide id="10" pos="40" userDrawn="1">
          <p15:clr>
            <a:srgbClr val="F26B43"/>
          </p15:clr>
        </p15:guide>
        <p15:guide id="11" pos="37"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889FE-7B85-40C7-8441-909223A9B382}"/>
              </a:ext>
            </a:extLst>
          </p:cNvPr>
          <p:cNvSpPr>
            <a:spLocks noGrp="1"/>
          </p:cNvSpPr>
          <p:nvPr>
            <p:ph type="ctrTitle"/>
          </p:nvPr>
        </p:nvSpPr>
        <p:spPr>
          <a:xfrm>
            <a:off x="1048485" y="1554785"/>
            <a:ext cx="7128364" cy="2201500"/>
          </a:xfrm>
        </p:spPr>
        <p:txBody>
          <a:bodyPr>
            <a:spAutoFit/>
          </a:bodyPr>
          <a:lstStyle/>
          <a:p>
            <a:r>
              <a:rPr lang="en-US" sz="6000" dirty="0"/>
              <a:t>Le</a:t>
            </a:r>
            <a:r>
              <a:rPr lang="en-US" sz="5400" dirty="0"/>
              <a:t>sson 16:</a:t>
            </a:r>
            <a:br>
              <a:rPr lang="en-US" sz="5400" dirty="0"/>
            </a:br>
            <a:r>
              <a:rPr lang="en-US" sz="5400" dirty="0"/>
              <a:t>The Cost Of Discipleship </a:t>
            </a:r>
            <a:r>
              <a:rPr lang="en-US" sz="4000" dirty="0"/>
              <a:t>(Probably Peræa.)</a:t>
            </a:r>
            <a:endParaRPr lang="en-US" dirty="0"/>
          </a:p>
        </p:txBody>
      </p:sp>
      <p:sp>
        <p:nvSpPr>
          <p:cNvPr id="3" name="Subtitle 2">
            <a:extLst>
              <a:ext uri="{FF2B5EF4-FFF2-40B4-BE49-F238E27FC236}">
                <a16:creationId xmlns:a16="http://schemas.microsoft.com/office/drawing/2014/main" id="{B87DC842-2DF4-46F3-AEC5-E38386DA6887}"/>
              </a:ext>
            </a:extLst>
          </p:cNvPr>
          <p:cNvSpPr>
            <a:spLocks noGrp="1"/>
          </p:cNvSpPr>
          <p:nvPr>
            <p:ph type="subTitle" idx="1"/>
          </p:nvPr>
        </p:nvSpPr>
        <p:spPr>
          <a:xfrm>
            <a:off x="917334" y="4647264"/>
            <a:ext cx="7390666" cy="960840"/>
          </a:xfrm>
        </p:spPr>
        <p:txBody>
          <a:bodyPr wrap="square">
            <a:spAutoFit/>
          </a:bodyPr>
          <a:lstStyle/>
          <a:p>
            <a:r>
              <a:rPr lang="en-US" sz="3200" dirty="0"/>
              <a:t>Luke 14:25-35</a:t>
            </a:r>
          </a:p>
          <a:p>
            <a:r>
              <a:rPr lang="en-US" sz="2000" dirty="0"/>
              <a:t>August 25, 2021</a:t>
            </a:r>
          </a:p>
        </p:txBody>
      </p:sp>
    </p:spTree>
    <p:extLst>
      <p:ext uri="{BB962C8B-B14F-4D97-AF65-F5344CB8AC3E}">
        <p14:creationId xmlns:p14="http://schemas.microsoft.com/office/powerpoint/2010/main" val="3544216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42A3C-E0EB-4FF0-8C06-F41D132ED743}"/>
              </a:ext>
            </a:extLst>
          </p:cNvPr>
          <p:cNvSpPr>
            <a:spLocks noGrp="1"/>
          </p:cNvSpPr>
          <p:nvPr>
            <p:ph type="title"/>
          </p:nvPr>
        </p:nvSpPr>
        <p:spPr>
          <a:xfrm>
            <a:off x="747716" y="590552"/>
            <a:ext cx="7858125" cy="640175"/>
          </a:xfrm>
        </p:spPr>
        <p:txBody>
          <a:bodyPr>
            <a:spAutoFit/>
          </a:bodyPr>
          <a:lstStyle/>
          <a:p>
            <a:r>
              <a:rPr lang="en-US" sz="4000" dirty="0">
                <a:solidFill>
                  <a:schemeClr val="tx1"/>
                </a:solidFill>
              </a:rPr>
              <a:t>The Cost Of Discipleship</a:t>
            </a:r>
          </a:p>
        </p:txBody>
      </p:sp>
      <p:sp>
        <p:nvSpPr>
          <p:cNvPr id="3" name="Content Placeholder 2">
            <a:extLst>
              <a:ext uri="{FF2B5EF4-FFF2-40B4-BE49-F238E27FC236}">
                <a16:creationId xmlns:a16="http://schemas.microsoft.com/office/drawing/2014/main" id="{35C0593E-8B89-498A-9EDB-28785A3604A3}"/>
              </a:ext>
            </a:extLst>
          </p:cNvPr>
          <p:cNvSpPr>
            <a:spLocks noGrp="1"/>
          </p:cNvSpPr>
          <p:nvPr>
            <p:ph idx="1"/>
          </p:nvPr>
        </p:nvSpPr>
        <p:spPr>
          <a:xfrm>
            <a:off x="593893" y="1475250"/>
            <a:ext cx="8484123" cy="5271700"/>
          </a:xfrm>
        </p:spPr>
        <p:txBody>
          <a:bodyPr wrap="square">
            <a:spAutoFit/>
          </a:bodyPr>
          <a:lstStyle/>
          <a:p>
            <a:pPr marL="0" indent="0">
              <a:buNone/>
            </a:pPr>
            <a:r>
              <a:rPr lang="en-US" sz="2000" dirty="0">
                <a:solidFill>
                  <a:schemeClr val="tx1"/>
                </a:solidFill>
              </a:rPr>
              <a:t>Luke 14:33, </a:t>
            </a:r>
            <a:r>
              <a:rPr lang="en-US" sz="2000" i="1" dirty="0">
                <a:solidFill>
                  <a:schemeClr val="tx1"/>
                </a:solidFill>
              </a:rPr>
              <a:t>“So therefore whosoever he be of you that renounceth not all that he hath, he cannot be </a:t>
            </a:r>
            <a:r>
              <a:rPr lang="en-US" sz="2400" b="1" i="1" dirty="0">
                <a:solidFill>
                  <a:schemeClr val="tx1"/>
                </a:solidFill>
              </a:rPr>
              <a:t>my disciple</a:t>
            </a:r>
            <a:r>
              <a:rPr lang="en-US" sz="2000" i="1" dirty="0">
                <a:solidFill>
                  <a:schemeClr val="tx1"/>
                </a:solidFill>
              </a:rPr>
              <a:t>.”</a:t>
            </a:r>
          </a:p>
          <a:p>
            <a:pPr marL="0" indent="0">
              <a:buNone/>
            </a:pPr>
            <a:r>
              <a:rPr lang="en-US" sz="2400" b="1" dirty="0">
                <a:solidFill>
                  <a:schemeClr val="tx1"/>
                </a:solidFill>
              </a:rPr>
              <a:t>Jesus explained the process of making disciples:</a:t>
            </a:r>
          </a:p>
          <a:p>
            <a:r>
              <a:rPr lang="en-US" sz="2000" i="1" dirty="0">
                <a:solidFill>
                  <a:schemeClr val="tx1"/>
                </a:solidFill>
              </a:rPr>
              <a:t>“They shall be taught of God. Every one that has heard from the Father, and has learned, comes unto me”</a:t>
            </a:r>
            <a:r>
              <a:rPr lang="en-US" sz="2000" dirty="0">
                <a:solidFill>
                  <a:schemeClr val="tx1"/>
                </a:solidFill>
              </a:rPr>
              <a:t> (John 6:45).</a:t>
            </a:r>
          </a:p>
          <a:p>
            <a:r>
              <a:rPr lang="en-US" sz="2000" dirty="0">
                <a:solidFill>
                  <a:schemeClr val="tx1"/>
                </a:solidFill>
              </a:rPr>
              <a:t>His final directions (Matthew 28:19,20) were for His apostles in going to all nations to do three things: (1) make disciples, (2) baptize them and (3) teach them.</a:t>
            </a:r>
          </a:p>
          <a:p>
            <a:pPr marL="0" indent="0">
              <a:buNone/>
            </a:pPr>
            <a:r>
              <a:rPr lang="en-US" sz="2400" b="1" dirty="0">
                <a:solidFill>
                  <a:schemeClr val="tx1"/>
                </a:solidFill>
              </a:rPr>
              <a:t>The book of Acts shows us how the apostles followed the Lord’s instructions:</a:t>
            </a:r>
          </a:p>
          <a:p>
            <a:pPr marL="457200" indent="-457200">
              <a:buAutoNum type="arabicParenBoth"/>
            </a:pPr>
            <a:r>
              <a:rPr lang="en-US" sz="2000" dirty="0">
                <a:solidFill>
                  <a:schemeClr val="tx1"/>
                </a:solidFill>
              </a:rPr>
              <a:t>Disciples were made,</a:t>
            </a:r>
          </a:p>
          <a:p>
            <a:pPr marL="457200" indent="-457200">
              <a:buAutoNum type="arabicParenBoth"/>
            </a:pPr>
            <a:r>
              <a:rPr lang="en-US" sz="2000" dirty="0">
                <a:solidFill>
                  <a:schemeClr val="tx1"/>
                </a:solidFill>
              </a:rPr>
              <a:t>Were baptized and,</a:t>
            </a:r>
          </a:p>
          <a:p>
            <a:pPr marL="457200" indent="-457200">
              <a:buAutoNum type="arabicParenBoth"/>
            </a:pPr>
            <a:r>
              <a:rPr lang="en-US" sz="2000" dirty="0">
                <a:solidFill>
                  <a:schemeClr val="tx1"/>
                </a:solidFill>
              </a:rPr>
              <a:t>Were taught in Jerusalem, Antioch, Iconium, Lystra, Derbe, Corinth, and Ephesus (Acts 2:36-42; 14:21-22; 18:4, 8, 27; 19:5; 20:28).</a:t>
            </a:r>
          </a:p>
        </p:txBody>
      </p:sp>
    </p:spTree>
    <p:extLst>
      <p:ext uri="{BB962C8B-B14F-4D97-AF65-F5344CB8AC3E}">
        <p14:creationId xmlns:p14="http://schemas.microsoft.com/office/powerpoint/2010/main" val="25805153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42A3C-E0EB-4FF0-8C06-F41D132ED743}"/>
              </a:ext>
            </a:extLst>
          </p:cNvPr>
          <p:cNvSpPr>
            <a:spLocks noGrp="1"/>
          </p:cNvSpPr>
          <p:nvPr>
            <p:ph type="title"/>
          </p:nvPr>
        </p:nvSpPr>
        <p:spPr>
          <a:xfrm>
            <a:off x="747716" y="590552"/>
            <a:ext cx="7858125" cy="640175"/>
          </a:xfrm>
        </p:spPr>
        <p:txBody>
          <a:bodyPr>
            <a:spAutoFit/>
          </a:bodyPr>
          <a:lstStyle/>
          <a:p>
            <a:r>
              <a:rPr lang="en-US" sz="4000" dirty="0">
                <a:solidFill>
                  <a:schemeClr val="tx1"/>
                </a:solidFill>
              </a:rPr>
              <a:t>The Cost Of Discipleship</a:t>
            </a:r>
          </a:p>
        </p:txBody>
      </p:sp>
      <p:sp>
        <p:nvSpPr>
          <p:cNvPr id="3" name="Content Placeholder 2">
            <a:extLst>
              <a:ext uri="{FF2B5EF4-FFF2-40B4-BE49-F238E27FC236}">
                <a16:creationId xmlns:a16="http://schemas.microsoft.com/office/drawing/2014/main" id="{35C0593E-8B89-498A-9EDB-28785A3604A3}"/>
              </a:ext>
            </a:extLst>
          </p:cNvPr>
          <p:cNvSpPr>
            <a:spLocks noGrp="1"/>
          </p:cNvSpPr>
          <p:nvPr>
            <p:ph idx="1"/>
          </p:nvPr>
        </p:nvSpPr>
        <p:spPr>
          <a:xfrm>
            <a:off x="593893" y="1475252"/>
            <a:ext cx="8484123" cy="5284075"/>
          </a:xfrm>
        </p:spPr>
        <p:txBody>
          <a:bodyPr wrap="square">
            <a:spAutoFit/>
          </a:bodyPr>
          <a:lstStyle/>
          <a:p>
            <a:pPr marL="0" indent="0">
              <a:buNone/>
            </a:pPr>
            <a:r>
              <a:rPr lang="en-US" sz="2000" dirty="0">
                <a:solidFill>
                  <a:schemeClr val="tx1"/>
                </a:solidFill>
              </a:rPr>
              <a:t>Luke 14:33, </a:t>
            </a:r>
            <a:r>
              <a:rPr lang="en-US" sz="2000" i="1" dirty="0">
                <a:solidFill>
                  <a:schemeClr val="tx1"/>
                </a:solidFill>
              </a:rPr>
              <a:t>“So therefore whosoever he be of you that renounceth not all that he hath, he cannot be </a:t>
            </a:r>
            <a:r>
              <a:rPr lang="en-US" sz="2400" b="1" i="1" dirty="0">
                <a:solidFill>
                  <a:schemeClr val="tx1"/>
                </a:solidFill>
              </a:rPr>
              <a:t>my disciple</a:t>
            </a:r>
            <a:r>
              <a:rPr lang="en-US" sz="2000" i="1" dirty="0">
                <a:solidFill>
                  <a:schemeClr val="tx1"/>
                </a:solidFill>
              </a:rPr>
              <a:t>.”</a:t>
            </a:r>
          </a:p>
          <a:p>
            <a:pPr marL="0" indent="0">
              <a:buNone/>
            </a:pPr>
            <a:r>
              <a:rPr lang="en-US" sz="2800" b="1" dirty="0">
                <a:solidFill>
                  <a:schemeClr val="tx1"/>
                </a:solidFill>
              </a:rPr>
              <a:t>What man has done:</a:t>
            </a:r>
          </a:p>
          <a:p>
            <a:pPr marL="854964" lvl="1" indent="-457200">
              <a:buAutoNum type="arabicParenBoth"/>
            </a:pPr>
            <a:r>
              <a:rPr lang="en-US" sz="2400" i="0" dirty="0">
                <a:solidFill>
                  <a:schemeClr val="tx1"/>
                </a:solidFill>
              </a:rPr>
              <a:t>Go make converts,</a:t>
            </a:r>
          </a:p>
          <a:p>
            <a:pPr marL="854964" lvl="1" indent="-457200">
              <a:buAutoNum type="arabicParenBoth"/>
            </a:pPr>
            <a:r>
              <a:rPr lang="en-US" sz="2400" i="0" dirty="0">
                <a:solidFill>
                  <a:schemeClr val="tx1"/>
                </a:solidFill>
              </a:rPr>
              <a:t>Baptize them and,</a:t>
            </a:r>
          </a:p>
          <a:p>
            <a:pPr marL="854964" lvl="1" indent="-457200">
              <a:buAutoNum type="arabicParenBoth"/>
            </a:pPr>
            <a:r>
              <a:rPr lang="en-US" sz="2400" i="0" dirty="0">
                <a:solidFill>
                  <a:schemeClr val="tx1"/>
                </a:solidFill>
              </a:rPr>
              <a:t>Disciple them.</a:t>
            </a:r>
          </a:p>
          <a:p>
            <a:pPr marL="0" indent="0">
              <a:buNone/>
            </a:pPr>
            <a:r>
              <a:rPr lang="en-US" sz="2400" b="1" dirty="0">
                <a:solidFill>
                  <a:schemeClr val="tx1"/>
                </a:solidFill>
              </a:rPr>
              <a:t>Note:</a:t>
            </a:r>
          </a:p>
          <a:p>
            <a:pPr marL="0" indent="0">
              <a:buNone/>
            </a:pPr>
            <a:r>
              <a:rPr lang="en-US" sz="2400" dirty="0">
                <a:solidFill>
                  <a:schemeClr val="tx1"/>
                </a:solidFill>
              </a:rPr>
              <a:t>Jesus’ order was not to “</a:t>
            </a:r>
            <a:r>
              <a:rPr lang="en-US" sz="2400" b="1" dirty="0">
                <a:solidFill>
                  <a:schemeClr val="tx1"/>
                </a:solidFill>
              </a:rPr>
              <a:t>go make converts</a:t>
            </a:r>
            <a:r>
              <a:rPr lang="en-US" sz="2400" dirty="0">
                <a:solidFill>
                  <a:schemeClr val="tx1"/>
                </a:solidFill>
              </a:rPr>
              <a:t>” but to </a:t>
            </a:r>
            <a:br>
              <a:rPr lang="en-US" sz="2400" dirty="0">
                <a:solidFill>
                  <a:schemeClr val="tx1"/>
                </a:solidFill>
              </a:rPr>
            </a:br>
            <a:r>
              <a:rPr lang="en-US" sz="2400" i="1" dirty="0">
                <a:solidFill>
                  <a:schemeClr val="tx1"/>
                </a:solidFill>
              </a:rPr>
              <a:t>“</a:t>
            </a:r>
            <a:r>
              <a:rPr lang="en-US" sz="2400" b="1" i="1" dirty="0">
                <a:solidFill>
                  <a:schemeClr val="tx1"/>
                </a:solidFill>
              </a:rPr>
              <a:t>go make disciples</a:t>
            </a:r>
            <a:r>
              <a:rPr lang="en-US" sz="2400" i="1" dirty="0">
                <a:solidFill>
                  <a:schemeClr val="tx1"/>
                </a:solidFill>
              </a:rPr>
              <a:t>.”</a:t>
            </a:r>
          </a:p>
          <a:p>
            <a:r>
              <a:rPr lang="en-US" sz="2400" dirty="0">
                <a:solidFill>
                  <a:schemeClr val="tx1"/>
                </a:solidFill>
              </a:rPr>
              <a:t>All Christians are to “exhort” one another. </a:t>
            </a:r>
            <a:br>
              <a:rPr lang="en-US" sz="2400" dirty="0">
                <a:solidFill>
                  <a:schemeClr val="tx1"/>
                </a:solidFill>
              </a:rPr>
            </a:br>
            <a:r>
              <a:rPr lang="en-US" sz="2400" dirty="0">
                <a:solidFill>
                  <a:schemeClr val="tx1"/>
                </a:solidFill>
              </a:rPr>
              <a:t>1 Thessalonians 2:1-12; 5:11</a:t>
            </a:r>
          </a:p>
          <a:p>
            <a:r>
              <a:rPr lang="en-US" sz="2400" dirty="0">
                <a:solidFill>
                  <a:schemeClr val="tx1"/>
                </a:solidFill>
              </a:rPr>
              <a:t>Elders. Acts 20:28</a:t>
            </a:r>
          </a:p>
        </p:txBody>
      </p:sp>
    </p:spTree>
    <p:extLst>
      <p:ext uri="{BB962C8B-B14F-4D97-AF65-F5344CB8AC3E}">
        <p14:creationId xmlns:p14="http://schemas.microsoft.com/office/powerpoint/2010/main" val="30867538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16985-283C-4D9A-9553-CB3D9F97EDB4}"/>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A7B1306F-BC1A-42E2-84F9-6F400DFCF00E}"/>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AE0C0CA5-7222-4531-A0C3-1CC9B13ECEE4}"/>
              </a:ext>
            </a:extLst>
          </p:cNvPr>
          <p:cNvPicPr>
            <a:picLocks noChangeAspect="1"/>
          </p:cNvPicPr>
          <p:nvPr/>
        </p:nvPicPr>
        <p:blipFill>
          <a:blip r:embed="rId2"/>
          <a:stretch>
            <a:fillRect/>
          </a:stretch>
        </p:blipFill>
        <p:spPr>
          <a:xfrm>
            <a:off x="0" y="0"/>
            <a:ext cx="9144000" cy="6858000"/>
          </a:xfrm>
          <a:prstGeom prst="rect">
            <a:avLst/>
          </a:prstGeom>
        </p:spPr>
      </p:pic>
      <p:sp>
        <p:nvSpPr>
          <p:cNvPr id="6" name="Oval 5">
            <a:extLst>
              <a:ext uri="{FF2B5EF4-FFF2-40B4-BE49-F238E27FC236}">
                <a16:creationId xmlns:a16="http://schemas.microsoft.com/office/drawing/2014/main" id="{C9A3C5C2-7421-484E-8370-D95A183D6304}"/>
              </a:ext>
            </a:extLst>
          </p:cNvPr>
          <p:cNvSpPr/>
          <p:nvPr/>
        </p:nvSpPr>
        <p:spPr>
          <a:xfrm>
            <a:off x="5810252" y="3886200"/>
            <a:ext cx="1419225" cy="914400"/>
          </a:xfrm>
          <a:prstGeom prst="ellipse">
            <a:avLst/>
          </a:prstGeom>
          <a:noFill/>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prstClr val="white"/>
              </a:solidFill>
              <a:latin typeface="Arial"/>
            </a:endParaRPr>
          </a:p>
        </p:txBody>
      </p:sp>
      <p:cxnSp>
        <p:nvCxnSpPr>
          <p:cNvPr id="8" name="Straight Arrow Connector 7">
            <a:extLst>
              <a:ext uri="{FF2B5EF4-FFF2-40B4-BE49-F238E27FC236}">
                <a16:creationId xmlns:a16="http://schemas.microsoft.com/office/drawing/2014/main" id="{069A2E44-1035-4326-ABD3-F3F8869F9AF4}"/>
              </a:ext>
            </a:extLst>
          </p:cNvPr>
          <p:cNvCxnSpPr>
            <a:cxnSpLocks/>
            <a:stCxn id="6" idx="2"/>
          </p:cNvCxnSpPr>
          <p:nvPr/>
        </p:nvCxnSpPr>
        <p:spPr>
          <a:xfrm flipH="1">
            <a:off x="4191000" y="4343400"/>
            <a:ext cx="1619250" cy="553672"/>
          </a:xfrm>
          <a:prstGeom prst="straightConnector1">
            <a:avLst/>
          </a:prstGeom>
          <a:ln w="57150">
            <a:solidFill>
              <a:srgbClr val="FF0000"/>
            </a:solidFill>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40776133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42A3C-E0EB-4FF0-8C06-F41D132ED743}"/>
              </a:ext>
            </a:extLst>
          </p:cNvPr>
          <p:cNvSpPr>
            <a:spLocks noGrp="1"/>
          </p:cNvSpPr>
          <p:nvPr>
            <p:ph type="title"/>
          </p:nvPr>
        </p:nvSpPr>
        <p:spPr>
          <a:xfrm>
            <a:off x="747716" y="590552"/>
            <a:ext cx="7858125" cy="640175"/>
          </a:xfrm>
        </p:spPr>
        <p:txBody>
          <a:bodyPr>
            <a:spAutoFit/>
          </a:bodyPr>
          <a:lstStyle/>
          <a:p>
            <a:r>
              <a:rPr lang="en-US" sz="4000" dirty="0">
                <a:solidFill>
                  <a:schemeClr val="tx1"/>
                </a:solidFill>
              </a:rPr>
              <a:t>The Cost Of Discipleship</a:t>
            </a:r>
          </a:p>
        </p:txBody>
      </p:sp>
      <p:sp>
        <p:nvSpPr>
          <p:cNvPr id="3" name="Content Placeholder 2">
            <a:extLst>
              <a:ext uri="{FF2B5EF4-FFF2-40B4-BE49-F238E27FC236}">
                <a16:creationId xmlns:a16="http://schemas.microsoft.com/office/drawing/2014/main" id="{35C0593E-8B89-498A-9EDB-28785A3604A3}"/>
              </a:ext>
            </a:extLst>
          </p:cNvPr>
          <p:cNvSpPr>
            <a:spLocks noGrp="1"/>
          </p:cNvSpPr>
          <p:nvPr>
            <p:ph idx="1"/>
          </p:nvPr>
        </p:nvSpPr>
        <p:spPr>
          <a:xfrm>
            <a:off x="593893" y="1475250"/>
            <a:ext cx="8484123" cy="5201424"/>
          </a:xfrm>
        </p:spPr>
        <p:txBody>
          <a:bodyPr wrap="square">
            <a:spAutoFit/>
          </a:bodyPr>
          <a:lstStyle/>
          <a:p>
            <a:pPr marL="0" indent="0">
              <a:buNone/>
            </a:pPr>
            <a:r>
              <a:rPr lang="en-US" sz="2000" dirty="0">
                <a:solidFill>
                  <a:schemeClr val="tx1"/>
                </a:solidFill>
              </a:rPr>
              <a:t>Luke 14:25, </a:t>
            </a:r>
            <a:r>
              <a:rPr lang="en-US" sz="2000" i="1" dirty="0">
                <a:solidFill>
                  <a:schemeClr val="tx1"/>
                </a:solidFill>
              </a:rPr>
              <a:t>“Now there went with him great multitudes: and he turned, and said unto them”</a:t>
            </a:r>
          </a:p>
          <a:p>
            <a:pPr marL="0" indent="0">
              <a:buNone/>
            </a:pPr>
            <a:endParaRPr lang="en-US" sz="2000" dirty="0">
              <a:solidFill>
                <a:schemeClr val="tx1"/>
              </a:solidFill>
            </a:endParaRPr>
          </a:p>
          <a:p>
            <a:r>
              <a:rPr lang="en-US" sz="2000" dirty="0">
                <a:solidFill>
                  <a:schemeClr val="tx1"/>
                </a:solidFill>
              </a:rPr>
              <a:t>cf. John 10:40-42 – Because of their hostility, Jesus went … across the Jordan to Perea, which had been the location of John the Baptist’s activity (1:28).</a:t>
            </a:r>
          </a:p>
          <a:p>
            <a:r>
              <a:rPr lang="en-US" sz="2000" dirty="0">
                <a:solidFill>
                  <a:schemeClr val="tx1"/>
                </a:solidFill>
              </a:rPr>
              <a:t>Jesus’ ministry here was received much more favorably, probably because John the Baptist had prepared the people there.</a:t>
            </a:r>
          </a:p>
          <a:p>
            <a:r>
              <a:rPr lang="en-US" sz="2000" dirty="0">
                <a:solidFill>
                  <a:schemeClr val="tx1"/>
                </a:solidFill>
              </a:rPr>
              <a:t>John, even though dead, was still having influence in people’s lives as they remembered his witness. Though John never performed a miraculous sign the people believed his witness about Jesus.</a:t>
            </a:r>
          </a:p>
          <a:p>
            <a:r>
              <a:rPr lang="en-US" sz="2000" dirty="0">
                <a:solidFill>
                  <a:schemeClr val="tx1"/>
                </a:solidFill>
              </a:rPr>
              <a:t>By contrast, the hostile Jerusalem crowd had seen His signs and yet disobeyed. In Perea many trusted Jesus as Savior.</a:t>
            </a:r>
          </a:p>
          <a:p>
            <a:r>
              <a:rPr lang="en-US" sz="2000" dirty="0">
                <a:solidFill>
                  <a:schemeClr val="tx1"/>
                </a:solidFill>
              </a:rPr>
              <a:t>Likely that most of these were going to Jerusalem themselves to worship at the Passover feast.</a:t>
            </a:r>
          </a:p>
        </p:txBody>
      </p:sp>
    </p:spTree>
    <p:extLst>
      <p:ext uri="{BB962C8B-B14F-4D97-AF65-F5344CB8AC3E}">
        <p14:creationId xmlns:p14="http://schemas.microsoft.com/office/powerpoint/2010/main" val="17493049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42A3C-E0EB-4FF0-8C06-F41D132ED743}"/>
              </a:ext>
            </a:extLst>
          </p:cNvPr>
          <p:cNvSpPr>
            <a:spLocks noGrp="1"/>
          </p:cNvSpPr>
          <p:nvPr>
            <p:ph type="title"/>
          </p:nvPr>
        </p:nvSpPr>
        <p:spPr>
          <a:xfrm>
            <a:off x="747716" y="590552"/>
            <a:ext cx="7858125" cy="640175"/>
          </a:xfrm>
        </p:spPr>
        <p:txBody>
          <a:bodyPr>
            <a:spAutoFit/>
          </a:bodyPr>
          <a:lstStyle/>
          <a:p>
            <a:r>
              <a:rPr lang="en-US" sz="4000" dirty="0">
                <a:solidFill>
                  <a:schemeClr val="tx1"/>
                </a:solidFill>
              </a:rPr>
              <a:t>The Cost Of Discipleship</a:t>
            </a:r>
          </a:p>
        </p:txBody>
      </p:sp>
      <p:sp>
        <p:nvSpPr>
          <p:cNvPr id="3" name="Content Placeholder 2">
            <a:extLst>
              <a:ext uri="{FF2B5EF4-FFF2-40B4-BE49-F238E27FC236}">
                <a16:creationId xmlns:a16="http://schemas.microsoft.com/office/drawing/2014/main" id="{35C0593E-8B89-498A-9EDB-28785A3604A3}"/>
              </a:ext>
            </a:extLst>
          </p:cNvPr>
          <p:cNvSpPr>
            <a:spLocks noGrp="1"/>
          </p:cNvSpPr>
          <p:nvPr>
            <p:ph idx="1"/>
          </p:nvPr>
        </p:nvSpPr>
        <p:spPr>
          <a:xfrm>
            <a:off x="593893" y="1475250"/>
            <a:ext cx="8484123" cy="3685111"/>
          </a:xfrm>
        </p:spPr>
        <p:txBody>
          <a:bodyPr wrap="square">
            <a:spAutoFit/>
          </a:bodyPr>
          <a:lstStyle/>
          <a:p>
            <a:pPr marL="0" indent="0">
              <a:buNone/>
            </a:pPr>
            <a:r>
              <a:rPr lang="en-US" sz="2000" dirty="0">
                <a:solidFill>
                  <a:schemeClr val="tx1"/>
                </a:solidFill>
              </a:rPr>
              <a:t>Luke 14:26, </a:t>
            </a:r>
            <a:r>
              <a:rPr lang="en-US" sz="2000" i="1" dirty="0">
                <a:solidFill>
                  <a:schemeClr val="tx1"/>
                </a:solidFill>
              </a:rPr>
              <a:t>“If </a:t>
            </a:r>
            <a:r>
              <a:rPr lang="en-US" sz="2000" i="1" u="sng" dirty="0">
                <a:solidFill>
                  <a:schemeClr val="tx1"/>
                </a:solidFill>
              </a:rPr>
              <a:t>any man</a:t>
            </a:r>
            <a:r>
              <a:rPr lang="en-US" sz="2000" i="1" dirty="0">
                <a:solidFill>
                  <a:schemeClr val="tx1"/>
                </a:solidFill>
              </a:rPr>
              <a:t> cometh unto me, and </a:t>
            </a:r>
            <a:r>
              <a:rPr lang="en-US" sz="2000" b="1" i="1" u="sng" dirty="0">
                <a:solidFill>
                  <a:schemeClr val="tx1"/>
                </a:solidFill>
              </a:rPr>
              <a:t>hateth not</a:t>
            </a:r>
            <a:r>
              <a:rPr lang="en-US" sz="2000" b="1" i="1" dirty="0">
                <a:solidFill>
                  <a:schemeClr val="tx1"/>
                </a:solidFill>
              </a:rPr>
              <a:t> </a:t>
            </a:r>
            <a:r>
              <a:rPr lang="en-US" sz="2000" i="1" dirty="0">
                <a:solidFill>
                  <a:schemeClr val="tx1"/>
                </a:solidFill>
              </a:rPr>
              <a:t>his own father, and mother, and wife, and children, and brethren, and sisters, yea, and his own life also, he cannot be my disciple.”</a:t>
            </a:r>
          </a:p>
          <a:p>
            <a:r>
              <a:rPr lang="en-US" sz="2000" i="1" dirty="0">
                <a:solidFill>
                  <a:schemeClr val="tx1"/>
                </a:solidFill>
              </a:rPr>
              <a:t>“Any man.” </a:t>
            </a:r>
            <a:r>
              <a:rPr lang="en-US" sz="2000" dirty="0">
                <a:solidFill>
                  <a:schemeClr val="tx1"/>
                </a:solidFill>
              </a:rPr>
              <a:t>All are included, no exclusions. cf. Luke 9:23; Mark 8:34;</a:t>
            </a:r>
            <a:br>
              <a:rPr lang="en-US" sz="2000" dirty="0">
                <a:solidFill>
                  <a:schemeClr val="tx1"/>
                </a:solidFill>
              </a:rPr>
            </a:br>
            <a:r>
              <a:rPr lang="en-US" sz="2000" dirty="0">
                <a:solidFill>
                  <a:schemeClr val="tx1"/>
                </a:solidFill>
              </a:rPr>
              <a:t>cf. 2 Corinthians 5:17</a:t>
            </a:r>
          </a:p>
          <a:p>
            <a:r>
              <a:rPr lang="en-US" sz="2000" i="1" dirty="0">
                <a:solidFill>
                  <a:schemeClr val="tx1"/>
                </a:solidFill>
              </a:rPr>
              <a:t>“Hateth” (</a:t>
            </a:r>
            <a:r>
              <a:rPr lang="en-US" sz="2000" i="1" dirty="0" err="1">
                <a:solidFill>
                  <a:schemeClr val="tx1"/>
                </a:solidFill>
              </a:rPr>
              <a:t>miséœ</a:t>
            </a:r>
            <a:r>
              <a:rPr lang="en-US" sz="2000" i="1" dirty="0">
                <a:solidFill>
                  <a:schemeClr val="tx1"/>
                </a:solidFill>
              </a:rPr>
              <a:t>)</a:t>
            </a:r>
            <a:r>
              <a:rPr lang="en-US" sz="2000" dirty="0">
                <a:solidFill>
                  <a:schemeClr val="tx1"/>
                </a:solidFill>
              </a:rPr>
              <a:t> is to be understood as loving less.</a:t>
            </a:r>
          </a:p>
          <a:p>
            <a:pPr lvl="1"/>
            <a:r>
              <a:rPr lang="en-US" sz="2000" i="0" dirty="0">
                <a:solidFill>
                  <a:schemeClr val="tx1"/>
                </a:solidFill>
              </a:rPr>
              <a:t>This is made clear in Matthew 10:37, </a:t>
            </a:r>
            <a:r>
              <a:rPr lang="en-US" sz="2000" dirty="0">
                <a:solidFill>
                  <a:schemeClr val="tx1"/>
                </a:solidFill>
              </a:rPr>
              <a:t>“He that loveth father or mother </a:t>
            </a:r>
            <a:r>
              <a:rPr lang="en-US" sz="2000" b="1" dirty="0">
                <a:solidFill>
                  <a:schemeClr val="tx1"/>
                </a:solidFill>
              </a:rPr>
              <a:t>more than me</a:t>
            </a:r>
            <a:r>
              <a:rPr lang="en-US" sz="2000" dirty="0">
                <a:solidFill>
                  <a:schemeClr val="tx1"/>
                </a:solidFill>
              </a:rPr>
              <a:t> is not worthy of me: and he that loveth son or daughter </a:t>
            </a:r>
            <a:r>
              <a:rPr lang="en-US" sz="2000" b="1" dirty="0">
                <a:solidFill>
                  <a:schemeClr val="tx1"/>
                </a:solidFill>
              </a:rPr>
              <a:t>more than me</a:t>
            </a:r>
            <a:r>
              <a:rPr lang="en-US" sz="2000" dirty="0">
                <a:solidFill>
                  <a:schemeClr val="tx1"/>
                </a:solidFill>
              </a:rPr>
              <a:t> is not worthy of me.”</a:t>
            </a:r>
          </a:p>
          <a:p>
            <a:pPr lvl="1"/>
            <a:r>
              <a:rPr lang="en-US" sz="2000" dirty="0">
                <a:solidFill>
                  <a:schemeClr val="tx1"/>
                </a:solidFill>
              </a:rPr>
              <a:t>Jesus commanded, “Thou shalt love thy neighbor as thyself”</a:t>
            </a:r>
            <a:r>
              <a:rPr lang="en-US" sz="2000" i="0" dirty="0">
                <a:solidFill>
                  <a:schemeClr val="tx1"/>
                </a:solidFill>
              </a:rPr>
              <a:t> (Matthew 19:19).</a:t>
            </a:r>
          </a:p>
        </p:txBody>
      </p:sp>
    </p:spTree>
    <p:extLst>
      <p:ext uri="{BB962C8B-B14F-4D97-AF65-F5344CB8AC3E}">
        <p14:creationId xmlns:p14="http://schemas.microsoft.com/office/powerpoint/2010/main" val="32329054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42A3C-E0EB-4FF0-8C06-F41D132ED743}"/>
              </a:ext>
            </a:extLst>
          </p:cNvPr>
          <p:cNvSpPr>
            <a:spLocks noGrp="1"/>
          </p:cNvSpPr>
          <p:nvPr>
            <p:ph type="title"/>
          </p:nvPr>
        </p:nvSpPr>
        <p:spPr>
          <a:xfrm>
            <a:off x="747716" y="590552"/>
            <a:ext cx="7858125" cy="640175"/>
          </a:xfrm>
        </p:spPr>
        <p:txBody>
          <a:bodyPr>
            <a:spAutoFit/>
          </a:bodyPr>
          <a:lstStyle/>
          <a:p>
            <a:r>
              <a:rPr lang="en-US" sz="4000" dirty="0">
                <a:solidFill>
                  <a:schemeClr val="tx1"/>
                </a:solidFill>
              </a:rPr>
              <a:t>The Cost Of Discipleship</a:t>
            </a:r>
          </a:p>
        </p:txBody>
      </p:sp>
      <p:sp>
        <p:nvSpPr>
          <p:cNvPr id="3" name="Content Placeholder 2">
            <a:extLst>
              <a:ext uri="{FF2B5EF4-FFF2-40B4-BE49-F238E27FC236}">
                <a16:creationId xmlns:a16="http://schemas.microsoft.com/office/drawing/2014/main" id="{35C0593E-8B89-498A-9EDB-28785A3604A3}"/>
              </a:ext>
            </a:extLst>
          </p:cNvPr>
          <p:cNvSpPr>
            <a:spLocks noGrp="1"/>
          </p:cNvSpPr>
          <p:nvPr>
            <p:ph idx="1"/>
          </p:nvPr>
        </p:nvSpPr>
        <p:spPr>
          <a:xfrm>
            <a:off x="593893" y="1475250"/>
            <a:ext cx="8484123" cy="5201167"/>
          </a:xfrm>
        </p:spPr>
        <p:txBody>
          <a:bodyPr wrap="square">
            <a:spAutoFit/>
          </a:bodyPr>
          <a:lstStyle/>
          <a:p>
            <a:pPr marL="0" indent="0">
              <a:buNone/>
            </a:pPr>
            <a:r>
              <a:rPr lang="en-US" sz="2000" dirty="0">
                <a:solidFill>
                  <a:schemeClr val="tx1"/>
                </a:solidFill>
              </a:rPr>
              <a:t>Luke 14:26, </a:t>
            </a:r>
            <a:r>
              <a:rPr lang="en-US" sz="2000" i="1" dirty="0">
                <a:solidFill>
                  <a:schemeClr val="tx1"/>
                </a:solidFill>
              </a:rPr>
              <a:t>“If </a:t>
            </a:r>
            <a:r>
              <a:rPr lang="en-US" sz="2000" i="1" u="sng" dirty="0">
                <a:solidFill>
                  <a:schemeClr val="tx1"/>
                </a:solidFill>
              </a:rPr>
              <a:t>any man</a:t>
            </a:r>
            <a:r>
              <a:rPr lang="en-US" sz="2000" i="1" dirty="0">
                <a:solidFill>
                  <a:schemeClr val="tx1"/>
                </a:solidFill>
              </a:rPr>
              <a:t> cometh unto me, and </a:t>
            </a:r>
            <a:r>
              <a:rPr lang="en-US" sz="2000" b="1" i="1" u="sng" dirty="0">
                <a:solidFill>
                  <a:schemeClr val="tx1"/>
                </a:solidFill>
              </a:rPr>
              <a:t>hateth not</a:t>
            </a:r>
            <a:r>
              <a:rPr lang="en-US" sz="2000" b="1" i="1" dirty="0">
                <a:solidFill>
                  <a:schemeClr val="tx1"/>
                </a:solidFill>
              </a:rPr>
              <a:t> </a:t>
            </a:r>
            <a:r>
              <a:rPr lang="en-US" sz="2000" i="1" dirty="0">
                <a:solidFill>
                  <a:schemeClr val="tx1"/>
                </a:solidFill>
              </a:rPr>
              <a:t>his own father, and mother, and wife, and children, and brethren, and sisters, yea, and his own life also, he cannot be my disciple.”</a:t>
            </a:r>
          </a:p>
          <a:p>
            <a:pPr>
              <a:defRPr/>
            </a:pPr>
            <a:r>
              <a:rPr lang="en-US" sz="2400" dirty="0">
                <a:solidFill>
                  <a:schemeClr val="tx1"/>
                </a:solidFill>
              </a:rPr>
              <a:t>When it comes to loving God, however, He is placed in a unique position. Matthew 22:37-38</a:t>
            </a:r>
          </a:p>
          <a:p>
            <a:pPr marL="0" indent="0">
              <a:buNone/>
              <a:defRPr/>
            </a:pPr>
            <a:endParaRPr lang="en-US" sz="2400" dirty="0">
              <a:solidFill>
                <a:schemeClr val="tx1"/>
              </a:solidFill>
            </a:endParaRPr>
          </a:p>
          <a:p>
            <a:pPr>
              <a:defRPr/>
            </a:pPr>
            <a:r>
              <a:rPr lang="en-US" sz="2400" dirty="0">
                <a:solidFill>
                  <a:schemeClr val="tx1"/>
                </a:solidFill>
              </a:rPr>
              <a:t>To construe this passage literally as enjoining </a:t>
            </a:r>
            <a:r>
              <a:rPr lang="en-US" sz="2400" b="1" i="1" dirty="0">
                <a:solidFill>
                  <a:schemeClr val="tx1"/>
                </a:solidFill>
              </a:rPr>
              <a:t>hatred</a:t>
            </a:r>
            <a:r>
              <a:rPr lang="en-US" sz="2400" i="1" dirty="0">
                <a:solidFill>
                  <a:schemeClr val="tx1"/>
                </a:solidFill>
              </a:rPr>
              <a:t> </a:t>
            </a:r>
            <a:r>
              <a:rPr lang="en-US" sz="2400" dirty="0">
                <a:solidFill>
                  <a:schemeClr val="tx1"/>
                </a:solidFill>
              </a:rPr>
              <a:t>would be contrary to everything Jesus taught about honoring parents. Ephesians 6:1-3; Colossians 3:20</a:t>
            </a:r>
          </a:p>
          <a:p>
            <a:pPr lvl="0">
              <a:defRPr/>
            </a:pPr>
            <a:r>
              <a:rPr lang="en-US" sz="2400" dirty="0">
                <a:solidFill>
                  <a:schemeClr val="tx1"/>
                </a:solidFill>
              </a:rPr>
              <a:t>One is to love his wife as himself. Ephesians 5:25</a:t>
            </a:r>
          </a:p>
          <a:p>
            <a:pPr>
              <a:defRPr/>
            </a:pPr>
            <a:r>
              <a:rPr lang="en-US" sz="2400" dirty="0">
                <a:solidFill>
                  <a:schemeClr val="tx1"/>
                </a:solidFill>
              </a:rPr>
              <a:t>It would also be contrary to our Lord’s own example.</a:t>
            </a:r>
            <a:br>
              <a:rPr lang="en-US" sz="2400" dirty="0">
                <a:solidFill>
                  <a:schemeClr val="tx1"/>
                </a:solidFill>
              </a:rPr>
            </a:br>
            <a:r>
              <a:rPr lang="en-US" sz="2400" dirty="0">
                <a:solidFill>
                  <a:schemeClr val="tx1"/>
                </a:solidFill>
              </a:rPr>
              <a:t>John 19:25–27</a:t>
            </a:r>
          </a:p>
          <a:p>
            <a:r>
              <a:rPr lang="en-US" sz="2400" b="1" dirty="0">
                <a:solidFill>
                  <a:schemeClr val="tx1"/>
                </a:solidFill>
              </a:rPr>
              <a:t>We are not to loathe or detest any other human being.</a:t>
            </a:r>
          </a:p>
        </p:txBody>
      </p:sp>
    </p:spTree>
    <p:extLst>
      <p:ext uri="{BB962C8B-B14F-4D97-AF65-F5344CB8AC3E}">
        <p14:creationId xmlns:p14="http://schemas.microsoft.com/office/powerpoint/2010/main" val="18438364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42A3C-E0EB-4FF0-8C06-F41D132ED743}"/>
              </a:ext>
            </a:extLst>
          </p:cNvPr>
          <p:cNvSpPr>
            <a:spLocks noGrp="1"/>
          </p:cNvSpPr>
          <p:nvPr>
            <p:ph type="title"/>
          </p:nvPr>
        </p:nvSpPr>
        <p:spPr>
          <a:xfrm>
            <a:off x="747716" y="590552"/>
            <a:ext cx="7858125" cy="640175"/>
          </a:xfrm>
        </p:spPr>
        <p:txBody>
          <a:bodyPr>
            <a:spAutoFit/>
          </a:bodyPr>
          <a:lstStyle/>
          <a:p>
            <a:r>
              <a:rPr lang="en-US" sz="4000" dirty="0">
                <a:solidFill>
                  <a:schemeClr val="tx1"/>
                </a:solidFill>
              </a:rPr>
              <a:t>The Cost Of Discipleship</a:t>
            </a:r>
          </a:p>
        </p:txBody>
      </p:sp>
      <p:sp>
        <p:nvSpPr>
          <p:cNvPr id="3" name="Content Placeholder 2">
            <a:extLst>
              <a:ext uri="{FF2B5EF4-FFF2-40B4-BE49-F238E27FC236}">
                <a16:creationId xmlns:a16="http://schemas.microsoft.com/office/drawing/2014/main" id="{35C0593E-8B89-498A-9EDB-28785A3604A3}"/>
              </a:ext>
            </a:extLst>
          </p:cNvPr>
          <p:cNvSpPr>
            <a:spLocks noGrp="1"/>
          </p:cNvSpPr>
          <p:nvPr>
            <p:ph idx="1"/>
          </p:nvPr>
        </p:nvSpPr>
        <p:spPr>
          <a:xfrm>
            <a:off x="593893" y="1475250"/>
            <a:ext cx="8484123" cy="3357458"/>
          </a:xfrm>
        </p:spPr>
        <p:txBody>
          <a:bodyPr wrap="square">
            <a:spAutoFit/>
          </a:bodyPr>
          <a:lstStyle/>
          <a:p>
            <a:pPr marL="0" indent="0">
              <a:buNone/>
            </a:pPr>
            <a:r>
              <a:rPr lang="en-US" sz="2000" dirty="0">
                <a:solidFill>
                  <a:schemeClr val="tx1"/>
                </a:solidFill>
              </a:rPr>
              <a:t>Luke 14:27, </a:t>
            </a:r>
            <a:r>
              <a:rPr lang="en-US" sz="2000" i="1" dirty="0">
                <a:solidFill>
                  <a:schemeClr val="tx1"/>
                </a:solidFill>
              </a:rPr>
              <a:t>“Whosoever doth not bear his own cross, and come after me, cannot be my disciple.”</a:t>
            </a:r>
          </a:p>
          <a:p>
            <a:r>
              <a:rPr lang="en-US" sz="2400" dirty="0">
                <a:solidFill>
                  <a:schemeClr val="tx1"/>
                </a:solidFill>
              </a:rPr>
              <a:t>Luke 9:23, </a:t>
            </a:r>
            <a:r>
              <a:rPr lang="en-US" sz="2400" i="1" dirty="0">
                <a:solidFill>
                  <a:schemeClr val="tx1"/>
                </a:solidFill>
              </a:rPr>
              <a:t>“And he said unto all, If any man would come after me, let him deny himself, and take up his cross </a:t>
            </a:r>
            <a:r>
              <a:rPr lang="en-US" sz="2400" b="1" i="1" dirty="0">
                <a:solidFill>
                  <a:schemeClr val="tx1"/>
                </a:solidFill>
              </a:rPr>
              <a:t>daily</a:t>
            </a:r>
            <a:r>
              <a:rPr lang="en-US" sz="2400" i="1" dirty="0">
                <a:solidFill>
                  <a:schemeClr val="tx1"/>
                </a:solidFill>
              </a:rPr>
              <a:t>, and </a:t>
            </a:r>
            <a:r>
              <a:rPr lang="en-US" sz="2400" b="1" i="1" dirty="0">
                <a:solidFill>
                  <a:schemeClr val="tx1"/>
                </a:solidFill>
              </a:rPr>
              <a:t>follow me</a:t>
            </a:r>
            <a:r>
              <a:rPr lang="en-US" sz="2400" i="1" dirty="0">
                <a:solidFill>
                  <a:schemeClr val="tx1"/>
                </a:solidFill>
              </a:rPr>
              <a:t>.”</a:t>
            </a:r>
            <a:r>
              <a:rPr lang="en-US" sz="2400" dirty="0">
                <a:solidFill>
                  <a:schemeClr val="tx1"/>
                </a:solidFill>
              </a:rPr>
              <a:t> cf. Matthew 10:38; 16:24; Mark 8:34</a:t>
            </a:r>
          </a:p>
          <a:p>
            <a:r>
              <a:rPr lang="en-US" sz="2400" dirty="0">
                <a:solidFill>
                  <a:schemeClr val="tx1"/>
                </a:solidFill>
              </a:rPr>
              <a:t>NOTE: Lenski says, </a:t>
            </a:r>
            <a:r>
              <a:rPr lang="en-US" sz="2400" i="1" dirty="0">
                <a:solidFill>
                  <a:schemeClr val="tx1"/>
                </a:solidFill>
              </a:rPr>
              <a:t>“… discipleship demands much from which the natural man is bound to shrink, a certain hate of what the natural man counts most dear, and a certain love for what the natural man always hates” </a:t>
            </a:r>
            <a:r>
              <a:rPr lang="en-US" i="1" dirty="0">
                <a:solidFill>
                  <a:schemeClr val="tx1"/>
                </a:solidFill>
              </a:rPr>
              <a:t>(Lenski, page 787).</a:t>
            </a:r>
            <a:endParaRPr lang="en-US" sz="2400" i="1" dirty="0">
              <a:solidFill>
                <a:schemeClr val="tx1"/>
              </a:solidFill>
            </a:endParaRPr>
          </a:p>
        </p:txBody>
      </p:sp>
    </p:spTree>
    <p:extLst>
      <p:ext uri="{BB962C8B-B14F-4D97-AF65-F5344CB8AC3E}">
        <p14:creationId xmlns:p14="http://schemas.microsoft.com/office/powerpoint/2010/main" val="6692974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42A3C-E0EB-4FF0-8C06-F41D132ED743}"/>
              </a:ext>
            </a:extLst>
          </p:cNvPr>
          <p:cNvSpPr>
            <a:spLocks noGrp="1"/>
          </p:cNvSpPr>
          <p:nvPr>
            <p:ph type="title"/>
          </p:nvPr>
        </p:nvSpPr>
        <p:spPr>
          <a:xfrm>
            <a:off x="747716" y="590552"/>
            <a:ext cx="7858125" cy="640175"/>
          </a:xfrm>
        </p:spPr>
        <p:txBody>
          <a:bodyPr>
            <a:spAutoFit/>
          </a:bodyPr>
          <a:lstStyle/>
          <a:p>
            <a:r>
              <a:rPr lang="en-US" sz="4000" dirty="0">
                <a:solidFill>
                  <a:schemeClr val="tx1"/>
                </a:solidFill>
              </a:rPr>
              <a:t>The Cost Of Discipleship</a:t>
            </a:r>
          </a:p>
        </p:txBody>
      </p:sp>
      <p:sp>
        <p:nvSpPr>
          <p:cNvPr id="3" name="Content Placeholder 2">
            <a:extLst>
              <a:ext uri="{FF2B5EF4-FFF2-40B4-BE49-F238E27FC236}">
                <a16:creationId xmlns:a16="http://schemas.microsoft.com/office/drawing/2014/main" id="{35C0593E-8B89-498A-9EDB-28785A3604A3}"/>
              </a:ext>
            </a:extLst>
          </p:cNvPr>
          <p:cNvSpPr>
            <a:spLocks noGrp="1"/>
          </p:cNvSpPr>
          <p:nvPr>
            <p:ph idx="1"/>
          </p:nvPr>
        </p:nvSpPr>
        <p:spPr>
          <a:xfrm>
            <a:off x="593893" y="1475252"/>
            <a:ext cx="8484123" cy="5048049"/>
          </a:xfrm>
        </p:spPr>
        <p:txBody>
          <a:bodyPr wrap="square">
            <a:spAutoFit/>
          </a:bodyPr>
          <a:lstStyle/>
          <a:p>
            <a:pPr marL="0" indent="0">
              <a:buNone/>
            </a:pPr>
            <a:r>
              <a:rPr lang="en-US" sz="2000" dirty="0">
                <a:solidFill>
                  <a:schemeClr val="tx1"/>
                </a:solidFill>
              </a:rPr>
              <a:t>Luke 14:28-30, </a:t>
            </a:r>
            <a:r>
              <a:rPr lang="en-US" sz="2000" i="1" dirty="0">
                <a:solidFill>
                  <a:schemeClr val="tx1"/>
                </a:solidFill>
              </a:rPr>
              <a:t>“For which of you, desiring to build a tower, doth not first sit down and count the cost, whether he have (wherewith) to complete it? Lest haply, when he hath laid a foundation, and is not able to finish, all that behold begin to mock him, saying, This man began to build, and was not able to finish.”</a:t>
            </a:r>
          </a:p>
          <a:p>
            <a:pPr marL="0" indent="0">
              <a:buNone/>
              <a:defRPr/>
            </a:pPr>
            <a:r>
              <a:rPr lang="en-US" sz="2000" dirty="0">
                <a:solidFill>
                  <a:schemeClr val="tx1"/>
                </a:solidFill>
                <a:latin typeface="Arial"/>
              </a:rPr>
              <a:t>Luke 14:31-32, </a:t>
            </a:r>
            <a:r>
              <a:rPr lang="en-US" sz="2000" i="1" dirty="0">
                <a:solidFill>
                  <a:schemeClr val="tx1"/>
                </a:solidFill>
                <a:latin typeface="Arial"/>
              </a:rPr>
              <a:t>“Or what king, as he goeth to encounter another king in war, will not sit down first and take counsel whether he is able with ten thousand to meet him that cometh against him with twenty thousand? Or else, while the other is yet a great way off, he sendeth an ambassage, and asketh conditions of peace.”</a:t>
            </a:r>
          </a:p>
          <a:p>
            <a:pPr marL="0" indent="0">
              <a:buNone/>
            </a:pPr>
            <a:endParaRPr lang="en-US" sz="2000" i="1" dirty="0">
              <a:solidFill>
                <a:schemeClr val="tx1"/>
              </a:solidFill>
            </a:endParaRPr>
          </a:p>
          <a:p>
            <a:r>
              <a:rPr lang="en-US" sz="2400" dirty="0">
                <a:solidFill>
                  <a:schemeClr val="tx1"/>
                </a:solidFill>
              </a:rPr>
              <a:t>The wise man may build a house or wage war but he considers it first and seeks counsel.</a:t>
            </a:r>
            <a:br>
              <a:rPr lang="en-US" sz="2400" dirty="0">
                <a:solidFill>
                  <a:schemeClr val="tx1"/>
                </a:solidFill>
              </a:rPr>
            </a:br>
            <a:r>
              <a:rPr lang="en-US" sz="2400" dirty="0">
                <a:solidFill>
                  <a:schemeClr val="tx1"/>
                </a:solidFill>
              </a:rPr>
              <a:t>(Proverbs 24:1-6; Galatians 3:2-4; 1 Corinthians 15:58; </a:t>
            </a:r>
            <a:br>
              <a:rPr lang="en-US" sz="2400" dirty="0">
                <a:solidFill>
                  <a:schemeClr val="tx1"/>
                </a:solidFill>
              </a:rPr>
            </a:br>
            <a:r>
              <a:rPr lang="en-US" sz="2400" dirty="0">
                <a:solidFill>
                  <a:schemeClr val="tx1"/>
                </a:solidFill>
              </a:rPr>
              <a:t>2 Peter 2:20-22; 2 John 8).</a:t>
            </a:r>
          </a:p>
        </p:txBody>
      </p:sp>
    </p:spTree>
    <p:extLst>
      <p:ext uri="{BB962C8B-B14F-4D97-AF65-F5344CB8AC3E}">
        <p14:creationId xmlns:p14="http://schemas.microsoft.com/office/powerpoint/2010/main" val="6642415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42A3C-E0EB-4FF0-8C06-F41D132ED743}"/>
              </a:ext>
            </a:extLst>
          </p:cNvPr>
          <p:cNvSpPr>
            <a:spLocks noGrp="1"/>
          </p:cNvSpPr>
          <p:nvPr>
            <p:ph type="title"/>
          </p:nvPr>
        </p:nvSpPr>
        <p:spPr>
          <a:xfrm>
            <a:off x="747716" y="590552"/>
            <a:ext cx="7858125" cy="640175"/>
          </a:xfrm>
        </p:spPr>
        <p:txBody>
          <a:bodyPr>
            <a:spAutoFit/>
          </a:bodyPr>
          <a:lstStyle/>
          <a:p>
            <a:r>
              <a:rPr lang="en-US" sz="4000" dirty="0">
                <a:solidFill>
                  <a:schemeClr val="tx1"/>
                </a:solidFill>
              </a:rPr>
              <a:t>The Cost Of Discipleship</a:t>
            </a:r>
          </a:p>
        </p:txBody>
      </p:sp>
      <p:sp>
        <p:nvSpPr>
          <p:cNvPr id="3" name="Content Placeholder 2">
            <a:extLst>
              <a:ext uri="{FF2B5EF4-FFF2-40B4-BE49-F238E27FC236}">
                <a16:creationId xmlns:a16="http://schemas.microsoft.com/office/drawing/2014/main" id="{35C0593E-8B89-498A-9EDB-28785A3604A3}"/>
              </a:ext>
            </a:extLst>
          </p:cNvPr>
          <p:cNvSpPr>
            <a:spLocks noGrp="1"/>
          </p:cNvSpPr>
          <p:nvPr>
            <p:ph idx="1"/>
          </p:nvPr>
        </p:nvSpPr>
        <p:spPr>
          <a:xfrm>
            <a:off x="593893" y="1475252"/>
            <a:ext cx="8484123" cy="4006674"/>
          </a:xfrm>
        </p:spPr>
        <p:txBody>
          <a:bodyPr wrap="square">
            <a:spAutoFit/>
          </a:bodyPr>
          <a:lstStyle/>
          <a:p>
            <a:pPr marL="0" indent="0">
              <a:buNone/>
            </a:pPr>
            <a:r>
              <a:rPr lang="en-US" sz="2000" dirty="0">
                <a:solidFill>
                  <a:schemeClr val="tx1"/>
                </a:solidFill>
              </a:rPr>
              <a:t>Luke 14:33, </a:t>
            </a:r>
            <a:r>
              <a:rPr lang="en-US" sz="2000" i="1" dirty="0">
                <a:solidFill>
                  <a:schemeClr val="tx1"/>
                </a:solidFill>
              </a:rPr>
              <a:t>“So therefore whosoever he be of you that renounceth not all that he hath, he cannot be </a:t>
            </a:r>
            <a:r>
              <a:rPr lang="en-US" sz="2400" b="1" i="1" dirty="0">
                <a:solidFill>
                  <a:schemeClr val="tx1"/>
                </a:solidFill>
              </a:rPr>
              <a:t>my disciple</a:t>
            </a:r>
            <a:r>
              <a:rPr lang="en-US" sz="2000" i="1" dirty="0">
                <a:solidFill>
                  <a:schemeClr val="tx1"/>
                </a:solidFill>
              </a:rPr>
              <a:t>.”</a:t>
            </a:r>
          </a:p>
          <a:p>
            <a:pPr marL="0" indent="0">
              <a:buNone/>
            </a:pPr>
            <a:endParaRPr lang="en-US" sz="2800" i="1" dirty="0">
              <a:solidFill>
                <a:schemeClr val="tx1"/>
              </a:solidFill>
            </a:endParaRPr>
          </a:p>
          <a:p>
            <a:r>
              <a:rPr lang="en-US" sz="2800" dirty="0">
                <a:solidFill>
                  <a:schemeClr val="tx1"/>
                </a:solidFill>
              </a:rPr>
              <a:t>In our efforts to convert others, we emphasize the wonderful privileges that a Christian enjoys.</a:t>
            </a:r>
          </a:p>
          <a:p>
            <a:r>
              <a:rPr lang="en-US" sz="2800" dirty="0">
                <a:solidFill>
                  <a:schemeClr val="tx1"/>
                </a:solidFill>
              </a:rPr>
              <a:t>However, we have failed to point out, with equal fervor, </a:t>
            </a:r>
            <a:r>
              <a:rPr lang="en-US" sz="3200" b="1" dirty="0">
                <a:solidFill>
                  <a:schemeClr val="tx1"/>
                </a:solidFill>
              </a:rPr>
              <a:t>the great responsibilities </a:t>
            </a:r>
            <a:r>
              <a:rPr lang="en-US" sz="2800" dirty="0">
                <a:solidFill>
                  <a:schemeClr val="tx1"/>
                </a:solidFill>
              </a:rPr>
              <a:t>imposed by the Lord upon those who would become His disciples!</a:t>
            </a:r>
          </a:p>
        </p:txBody>
      </p:sp>
    </p:spTree>
    <p:extLst>
      <p:ext uri="{BB962C8B-B14F-4D97-AF65-F5344CB8AC3E}">
        <p14:creationId xmlns:p14="http://schemas.microsoft.com/office/powerpoint/2010/main" val="1848178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42A3C-E0EB-4FF0-8C06-F41D132ED743}"/>
              </a:ext>
            </a:extLst>
          </p:cNvPr>
          <p:cNvSpPr>
            <a:spLocks noGrp="1"/>
          </p:cNvSpPr>
          <p:nvPr>
            <p:ph type="title"/>
          </p:nvPr>
        </p:nvSpPr>
        <p:spPr>
          <a:xfrm>
            <a:off x="747716" y="590552"/>
            <a:ext cx="7858125" cy="640175"/>
          </a:xfrm>
        </p:spPr>
        <p:txBody>
          <a:bodyPr>
            <a:spAutoFit/>
          </a:bodyPr>
          <a:lstStyle/>
          <a:p>
            <a:r>
              <a:rPr lang="en-US" sz="4000" dirty="0">
                <a:solidFill>
                  <a:schemeClr val="tx1"/>
                </a:solidFill>
              </a:rPr>
              <a:t>The Cost Of Discipleship</a:t>
            </a:r>
          </a:p>
        </p:txBody>
      </p:sp>
      <p:sp>
        <p:nvSpPr>
          <p:cNvPr id="3" name="Content Placeholder 2">
            <a:extLst>
              <a:ext uri="{FF2B5EF4-FFF2-40B4-BE49-F238E27FC236}">
                <a16:creationId xmlns:a16="http://schemas.microsoft.com/office/drawing/2014/main" id="{35C0593E-8B89-498A-9EDB-28785A3604A3}"/>
              </a:ext>
            </a:extLst>
          </p:cNvPr>
          <p:cNvSpPr>
            <a:spLocks noGrp="1"/>
          </p:cNvSpPr>
          <p:nvPr>
            <p:ph idx="1"/>
          </p:nvPr>
        </p:nvSpPr>
        <p:spPr>
          <a:xfrm>
            <a:off x="593893" y="1475250"/>
            <a:ext cx="8484123" cy="3601435"/>
          </a:xfrm>
        </p:spPr>
        <p:txBody>
          <a:bodyPr wrap="square">
            <a:spAutoFit/>
          </a:bodyPr>
          <a:lstStyle/>
          <a:p>
            <a:pPr marL="0" indent="0">
              <a:buNone/>
            </a:pPr>
            <a:r>
              <a:rPr lang="en-US" sz="2000" dirty="0">
                <a:solidFill>
                  <a:schemeClr val="tx1"/>
                </a:solidFill>
              </a:rPr>
              <a:t>Luke 14:33, </a:t>
            </a:r>
            <a:r>
              <a:rPr lang="en-US" sz="2000" i="1" dirty="0">
                <a:solidFill>
                  <a:schemeClr val="tx1"/>
                </a:solidFill>
              </a:rPr>
              <a:t>“So therefore whosoever he be of you that renounceth not all that he hath, he cannot be </a:t>
            </a:r>
            <a:r>
              <a:rPr lang="en-US" sz="2400" b="1" i="1" dirty="0">
                <a:solidFill>
                  <a:schemeClr val="tx1"/>
                </a:solidFill>
              </a:rPr>
              <a:t>my disciple</a:t>
            </a:r>
            <a:r>
              <a:rPr lang="en-US" sz="2000" i="1" dirty="0">
                <a:solidFill>
                  <a:schemeClr val="tx1"/>
                </a:solidFill>
              </a:rPr>
              <a:t>.”</a:t>
            </a:r>
          </a:p>
          <a:p>
            <a:pPr marL="0" indent="0">
              <a:buNone/>
            </a:pPr>
            <a:r>
              <a:rPr lang="en-US" sz="2800" b="1" dirty="0">
                <a:solidFill>
                  <a:schemeClr val="tx1"/>
                </a:solidFill>
              </a:rPr>
              <a:t>What is a disciple?</a:t>
            </a:r>
          </a:p>
          <a:p>
            <a:r>
              <a:rPr lang="en-US" sz="2400" dirty="0">
                <a:solidFill>
                  <a:schemeClr val="tx1"/>
                </a:solidFill>
              </a:rPr>
              <a:t>Primarily a disciple is a learner. Biblically, a disciple is more than a learner; he is a follower and an adherent of his teacher.</a:t>
            </a:r>
          </a:p>
          <a:p>
            <a:r>
              <a:rPr lang="en-US" sz="2400" dirty="0">
                <a:solidFill>
                  <a:schemeClr val="tx1"/>
                </a:solidFill>
              </a:rPr>
              <a:t>One reads of the disciples of Moses, Isaiah, John the Baptist, and Jesus. Isaiah 8:16; Matthew 15:1; John 3:25; 9:28</a:t>
            </a:r>
          </a:p>
        </p:txBody>
      </p:sp>
    </p:spTree>
    <p:extLst>
      <p:ext uri="{BB962C8B-B14F-4D97-AF65-F5344CB8AC3E}">
        <p14:creationId xmlns:p14="http://schemas.microsoft.com/office/powerpoint/2010/main" val="526552269"/>
      </p:ext>
    </p:extLst>
  </p:cSld>
  <p:clrMapOvr>
    <a:masterClrMapping/>
  </p:clrMapOvr>
</p:sld>
</file>

<file path=ppt/theme/theme1.xml><?xml version="1.0" encoding="utf-8"?>
<a:theme xmlns:a="http://schemas.openxmlformats.org/drawingml/2006/main" name="Crop">
  <a:themeElements>
    <a:clrScheme name="Custom 27">
      <a:dk1>
        <a:sysClr val="windowText" lastClr="000000"/>
      </a:dk1>
      <a:lt1>
        <a:sysClr val="window" lastClr="FFFFFF"/>
      </a:lt1>
      <a:dk2>
        <a:srgbClr val="1F497D"/>
      </a:dk2>
      <a:lt2>
        <a:srgbClr val="EEECE1"/>
      </a:lt2>
      <a:accent1>
        <a:srgbClr val="4F81BD"/>
      </a:accent1>
      <a:accent2>
        <a:srgbClr val="C0504D"/>
      </a:accent2>
      <a:accent3>
        <a:srgbClr val="76923C"/>
      </a:accent3>
      <a:accent4>
        <a:srgbClr val="8064A2"/>
      </a:accent4>
      <a:accent5>
        <a:srgbClr val="4BACC6"/>
      </a:accent5>
      <a:accent6>
        <a:srgbClr val="F79646"/>
      </a:accent6>
      <a:hlink>
        <a:srgbClr val="0000FF"/>
      </a:hlink>
      <a:folHlink>
        <a:srgbClr val="800080"/>
      </a:folHlink>
    </a:clrScheme>
    <a:fontScheme name="Custom 9">
      <a:majorFont>
        <a:latin typeface="Impact"/>
        <a:ea typeface=""/>
        <a:cs typeface=""/>
      </a:majorFont>
      <a:minorFont>
        <a:latin typeface="Arial"/>
        <a:ea typeface=""/>
        <a:cs typeface=""/>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dk1">
            <a:shade val="50000"/>
          </a:schemeClr>
        </a:lnRef>
        <a:fillRef idx="1">
          <a:schemeClr val="dk1"/>
        </a:fillRef>
        <a:effectRef idx="0">
          <a:schemeClr val="dk1"/>
        </a:effectRef>
        <a:fontRef idx="minor">
          <a:schemeClr val="lt1"/>
        </a:fontRef>
      </a:style>
    </a:spDef>
  </a:objectDefaults>
  <a:extraClrSchemeLst/>
  <a:extLst>
    <a:ext uri="{05A4C25C-085E-4340-85A3-A5531E510DB2}">
      <thm15:themeFamily xmlns:thm15="http://schemas.microsoft.com/office/thememl/2012/main" name="TF22874644_Trading cards_AAS_v3" id="{4E496154-558D-4612-A753-0794614ED79B}" vid="{A8FAAD10-755F-4F52-9B7F-8A15476B6C2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TotalTime>
  <Words>1175</Words>
  <Application>Microsoft Office PowerPoint</Application>
  <PresentationFormat>On-screen Show (4:3)</PresentationFormat>
  <Paragraphs>67</Paragraphs>
  <Slides>11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Franklin Gothic Book</vt:lpstr>
      <vt:lpstr>Impact</vt:lpstr>
      <vt:lpstr>Crop</vt:lpstr>
      <vt:lpstr>Lesson 16: The Cost Of Discipleship (Probably Peræa.)</vt:lpstr>
      <vt:lpstr>PowerPoint Presentation</vt:lpstr>
      <vt:lpstr>The Cost Of Discipleship</vt:lpstr>
      <vt:lpstr>The Cost Of Discipleship</vt:lpstr>
      <vt:lpstr>The Cost Of Discipleship</vt:lpstr>
      <vt:lpstr>The Cost Of Discipleship</vt:lpstr>
      <vt:lpstr>The Cost Of Discipleship</vt:lpstr>
      <vt:lpstr>The Cost Of Discipleship</vt:lpstr>
      <vt:lpstr>The Cost Of Discipleship</vt:lpstr>
      <vt:lpstr>The Cost Of Discipleship</vt:lpstr>
      <vt:lpstr>The Cost Of Discipleship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mgalloway2715@gmail.com</dc:creator>
  <cp:lastModifiedBy>Richard Lidh</cp:lastModifiedBy>
  <cp:revision>26</cp:revision>
  <cp:lastPrinted>2021-08-27T17:52:02Z</cp:lastPrinted>
  <dcterms:created xsi:type="dcterms:W3CDTF">2021-08-18T20:20:05Z</dcterms:created>
  <dcterms:modified xsi:type="dcterms:W3CDTF">2021-08-27T17:52:08Z</dcterms:modified>
</cp:coreProperties>
</file>